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PT Sans"/>
      <p:regular r:id="rId32"/>
      <p:bold r:id="rId33"/>
      <p:italic r:id="rId34"/>
      <p:boldItalic r:id="rId35"/>
    </p:embeddedFont>
    <p:embeddedFont>
      <p:font typeface="Barlow"/>
      <p:regular r:id="rId36"/>
      <p:bold r:id="rId37"/>
      <p:italic r:id="rId38"/>
      <p:boldItalic r:id="rId39"/>
    </p:embeddedFont>
    <p:embeddedFont>
      <p:font typeface="Nunito Sans"/>
      <p:regular r:id="rId40"/>
      <p:bold r:id="rId41"/>
      <p:italic r:id="rId42"/>
      <p:boldItalic r:id="rId43"/>
    </p:embeddedFont>
    <p:embeddedFont>
      <p:font typeface="Ope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Sans-regular.fntdata"/><Relationship Id="rId20" Type="http://schemas.openxmlformats.org/officeDocument/2006/relationships/slide" Target="slides/slide15.xml"/><Relationship Id="rId42" Type="http://schemas.openxmlformats.org/officeDocument/2006/relationships/font" Target="fonts/NunitoSans-italic.fntdata"/><Relationship Id="rId41" Type="http://schemas.openxmlformats.org/officeDocument/2006/relationships/font" Target="fonts/NunitoSans-bold.fntdata"/><Relationship Id="rId22" Type="http://schemas.openxmlformats.org/officeDocument/2006/relationships/slide" Target="slides/slide17.xml"/><Relationship Id="rId44" Type="http://schemas.openxmlformats.org/officeDocument/2006/relationships/font" Target="fonts/OpenSans-regular.fntdata"/><Relationship Id="rId21" Type="http://schemas.openxmlformats.org/officeDocument/2006/relationships/slide" Target="slides/slide16.xml"/><Relationship Id="rId43" Type="http://schemas.openxmlformats.org/officeDocument/2006/relationships/font" Target="fonts/NunitoSans-boldItalic.fntdata"/><Relationship Id="rId24" Type="http://schemas.openxmlformats.org/officeDocument/2006/relationships/slide" Target="slides/slide19.xml"/><Relationship Id="rId46" Type="http://schemas.openxmlformats.org/officeDocument/2006/relationships/font" Target="fonts/OpenSans-italic.fntdata"/><Relationship Id="rId23" Type="http://schemas.openxmlformats.org/officeDocument/2006/relationships/slide" Target="slides/slide18.xml"/><Relationship Id="rId45" Type="http://schemas.openxmlformats.org/officeDocument/2006/relationships/font" Target="fonts/Open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OpenSans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TSans-bold.fntdata"/><Relationship Id="rId10" Type="http://schemas.openxmlformats.org/officeDocument/2006/relationships/slide" Target="slides/slide5.xml"/><Relationship Id="rId32" Type="http://schemas.openxmlformats.org/officeDocument/2006/relationships/font" Target="fonts/PTSans-regular.fntdata"/><Relationship Id="rId13" Type="http://schemas.openxmlformats.org/officeDocument/2006/relationships/slide" Target="slides/slide8.xml"/><Relationship Id="rId35" Type="http://schemas.openxmlformats.org/officeDocument/2006/relationships/font" Target="fonts/PTSans-boldItalic.fntdata"/><Relationship Id="rId12" Type="http://schemas.openxmlformats.org/officeDocument/2006/relationships/slide" Target="slides/slide7.xml"/><Relationship Id="rId34" Type="http://schemas.openxmlformats.org/officeDocument/2006/relationships/font" Target="fonts/PTSans-italic.fntdata"/><Relationship Id="rId15" Type="http://schemas.openxmlformats.org/officeDocument/2006/relationships/slide" Target="slides/slide10.xml"/><Relationship Id="rId37" Type="http://schemas.openxmlformats.org/officeDocument/2006/relationships/font" Target="fonts/Barlow-bold.fntdata"/><Relationship Id="rId14" Type="http://schemas.openxmlformats.org/officeDocument/2006/relationships/slide" Target="slides/slide9.xml"/><Relationship Id="rId36" Type="http://schemas.openxmlformats.org/officeDocument/2006/relationships/font" Target="fonts/Barlow-regular.fntdata"/><Relationship Id="rId17" Type="http://schemas.openxmlformats.org/officeDocument/2006/relationships/slide" Target="slides/slide12.xml"/><Relationship Id="rId39" Type="http://schemas.openxmlformats.org/officeDocument/2006/relationships/font" Target="fonts/Barlow-boldItalic.fntdata"/><Relationship Id="rId16" Type="http://schemas.openxmlformats.org/officeDocument/2006/relationships/slide" Target="slides/slide11.xml"/><Relationship Id="rId38" Type="http://schemas.openxmlformats.org/officeDocument/2006/relationships/font" Target="fonts/Barlow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847f87a318_0_8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1847f87a318_0_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847f87a318_0_9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1847f87a318_0_9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847f87a318_0_10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1847f87a318_0_10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847f87a318_0_10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847f87a318_0_10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1847f87a318_0_1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Google Shape;907;g1847f87a318_0_1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1847f87a318_0_1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1847f87a318_0_1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184c17662b9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184c17662b9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184c17662b9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184c17662b9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184c17662b9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184c17662b9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1847f87a318_0_1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1847f87a318_0_1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f3f543a03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f3f543a03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847f87a318_0_1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847f87a318_0_1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847f87a318_0_1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1847f87a318_0_1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847f87a318_0_1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1847f87a318_0_1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847f87a318_0_1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1847f87a318_0_1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847f87a318_0_1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1847f87a318_0_1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847f87a318_0_1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1847f87a318_0_1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18e780abd7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18e780abd7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bd6c00e73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bd6c00e73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bd6c00e730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bd6c00e730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847f87a31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847f87a31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bd6c00e73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bd6c00e73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847f87a318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847f87a318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2283bfe542_1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2283bfe542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847f87a318_0_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847f87a318_0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35950" y="551700"/>
            <a:ext cx="7472100" cy="4040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611425" y="2192025"/>
            <a:ext cx="5921100" cy="158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07550" y="3787175"/>
            <a:ext cx="4528800" cy="4758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2402350" y="1705863"/>
            <a:ext cx="4339200" cy="13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subTitle"/>
          </p:nvPr>
        </p:nvSpPr>
        <p:spPr>
          <a:xfrm>
            <a:off x="2402350" y="2940538"/>
            <a:ext cx="43392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3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2" type="title"/>
          </p:nvPr>
        </p:nvSpPr>
        <p:spPr>
          <a:xfrm>
            <a:off x="720000" y="1967913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720000" y="2402038"/>
            <a:ext cx="232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hasCustomPrompt="1" idx="3" type="title"/>
          </p:nvPr>
        </p:nvSpPr>
        <p:spPr>
          <a:xfrm>
            <a:off x="1497825" y="144786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200">
                <a:solidFill>
                  <a:srgbClr val="101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/>
          <p:nvPr>
            <p:ph idx="4" type="title"/>
          </p:nvPr>
        </p:nvSpPr>
        <p:spPr>
          <a:xfrm>
            <a:off x="3408450" y="1967913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" name="Google Shape;56;p13"/>
          <p:cNvSpPr txBox="1"/>
          <p:nvPr>
            <p:ph idx="5" type="subTitle"/>
          </p:nvPr>
        </p:nvSpPr>
        <p:spPr>
          <a:xfrm>
            <a:off x="3408450" y="2402038"/>
            <a:ext cx="232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hasCustomPrompt="1" idx="6" type="title"/>
          </p:nvPr>
        </p:nvSpPr>
        <p:spPr>
          <a:xfrm>
            <a:off x="4186275" y="144786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200">
                <a:solidFill>
                  <a:srgbClr val="101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/>
          <p:nvPr>
            <p:ph idx="7" type="title"/>
          </p:nvPr>
        </p:nvSpPr>
        <p:spPr>
          <a:xfrm>
            <a:off x="6096900" y="1967913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" name="Google Shape;59;p13"/>
          <p:cNvSpPr txBox="1"/>
          <p:nvPr>
            <p:ph idx="8" type="subTitle"/>
          </p:nvPr>
        </p:nvSpPr>
        <p:spPr>
          <a:xfrm>
            <a:off x="6096900" y="2402038"/>
            <a:ext cx="232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hasCustomPrompt="1" idx="9" type="title"/>
          </p:nvPr>
        </p:nvSpPr>
        <p:spPr>
          <a:xfrm>
            <a:off x="6874725" y="144786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200">
                <a:solidFill>
                  <a:srgbClr val="101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/>
          <p:nvPr>
            <p:ph idx="13" type="title"/>
          </p:nvPr>
        </p:nvSpPr>
        <p:spPr>
          <a:xfrm>
            <a:off x="2064150" y="3685163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2" name="Google Shape;62;p13"/>
          <p:cNvSpPr txBox="1"/>
          <p:nvPr>
            <p:ph idx="14" type="subTitle"/>
          </p:nvPr>
        </p:nvSpPr>
        <p:spPr>
          <a:xfrm>
            <a:off x="2064150" y="4119288"/>
            <a:ext cx="232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hasCustomPrompt="1" idx="15" type="title"/>
          </p:nvPr>
        </p:nvSpPr>
        <p:spPr>
          <a:xfrm>
            <a:off x="2841975" y="316511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200">
                <a:solidFill>
                  <a:srgbClr val="101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/>
          <p:nvPr>
            <p:ph idx="16" type="title"/>
          </p:nvPr>
        </p:nvSpPr>
        <p:spPr>
          <a:xfrm>
            <a:off x="4752600" y="3685163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5" name="Google Shape;65;p13"/>
          <p:cNvSpPr txBox="1"/>
          <p:nvPr>
            <p:ph idx="17" type="subTitle"/>
          </p:nvPr>
        </p:nvSpPr>
        <p:spPr>
          <a:xfrm>
            <a:off x="4752600" y="4119288"/>
            <a:ext cx="232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hasCustomPrompt="1" idx="18" type="title"/>
          </p:nvPr>
        </p:nvSpPr>
        <p:spPr>
          <a:xfrm>
            <a:off x="5530425" y="316511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200">
                <a:solidFill>
                  <a:srgbClr val="101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>
            <p:ph type="title"/>
          </p:nvPr>
        </p:nvSpPr>
        <p:spPr>
          <a:xfrm>
            <a:off x="2391888" y="3100288"/>
            <a:ext cx="43602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0" name="Google Shape;70;p14"/>
          <p:cNvSpPr txBox="1"/>
          <p:nvPr>
            <p:ph idx="1" type="subTitle"/>
          </p:nvPr>
        </p:nvSpPr>
        <p:spPr>
          <a:xfrm>
            <a:off x="2075838" y="1663725"/>
            <a:ext cx="49923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>
            <p:ph type="title"/>
          </p:nvPr>
        </p:nvSpPr>
        <p:spPr>
          <a:xfrm>
            <a:off x="1293000" y="1741020"/>
            <a:ext cx="3852000" cy="73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1" type="subTitle"/>
          </p:nvPr>
        </p:nvSpPr>
        <p:spPr>
          <a:xfrm>
            <a:off x="1293000" y="2475763"/>
            <a:ext cx="38520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type="title"/>
          </p:nvPr>
        </p:nvSpPr>
        <p:spPr>
          <a:xfrm>
            <a:off x="4849800" y="1874550"/>
            <a:ext cx="3410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" type="subTitle"/>
          </p:nvPr>
        </p:nvSpPr>
        <p:spPr>
          <a:xfrm>
            <a:off x="4849800" y="2447250"/>
            <a:ext cx="3410400" cy="8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type="title"/>
          </p:nvPr>
        </p:nvSpPr>
        <p:spPr>
          <a:xfrm>
            <a:off x="906700" y="1639588"/>
            <a:ext cx="3480600" cy="104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" type="subTitle"/>
          </p:nvPr>
        </p:nvSpPr>
        <p:spPr>
          <a:xfrm>
            <a:off x="906700" y="2682213"/>
            <a:ext cx="3480600" cy="8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4_1_1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8"/>
          <p:cNvSpPr txBox="1"/>
          <p:nvPr>
            <p:ph idx="1" type="subTitle"/>
          </p:nvPr>
        </p:nvSpPr>
        <p:spPr>
          <a:xfrm>
            <a:off x="1306863" y="1635550"/>
            <a:ext cx="2963100" cy="25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2" type="subTitle"/>
          </p:nvPr>
        </p:nvSpPr>
        <p:spPr>
          <a:xfrm>
            <a:off x="4874038" y="1635550"/>
            <a:ext cx="2963100" cy="25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9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2" type="title"/>
          </p:nvPr>
        </p:nvSpPr>
        <p:spPr>
          <a:xfrm>
            <a:off x="1090100" y="1337646"/>
            <a:ext cx="2175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2" name="Google Shape;92;p19"/>
          <p:cNvSpPr txBox="1"/>
          <p:nvPr>
            <p:ph idx="1" type="subTitle"/>
          </p:nvPr>
        </p:nvSpPr>
        <p:spPr>
          <a:xfrm>
            <a:off x="1090100" y="1727671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3" type="title"/>
          </p:nvPr>
        </p:nvSpPr>
        <p:spPr>
          <a:xfrm>
            <a:off x="3484421" y="3401071"/>
            <a:ext cx="2175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4" name="Google Shape;94;p19"/>
          <p:cNvSpPr txBox="1"/>
          <p:nvPr>
            <p:ph idx="4" type="subTitle"/>
          </p:nvPr>
        </p:nvSpPr>
        <p:spPr>
          <a:xfrm>
            <a:off x="3484421" y="3791096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5" type="title"/>
          </p:nvPr>
        </p:nvSpPr>
        <p:spPr>
          <a:xfrm>
            <a:off x="5878749" y="1337646"/>
            <a:ext cx="2175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6" name="Google Shape;96;p19"/>
          <p:cNvSpPr txBox="1"/>
          <p:nvPr>
            <p:ph idx="6" type="subTitle"/>
          </p:nvPr>
        </p:nvSpPr>
        <p:spPr>
          <a:xfrm>
            <a:off x="5878749" y="1727671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6_2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0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2" type="title"/>
          </p:nvPr>
        </p:nvSpPr>
        <p:spPr>
          <a:xfrm>
            <a:off x="1912600" y="1228500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1" name="Google Shape;101;p20"/>
          <p:cNvSpPr txBox="1"/>
          <p:nvPr>
            <p:ph idx="1" type="subTitle"/>
          </p:nvPr>
        </p:nvSpPr>
        <p:spPr>
          <a:xfrm>
            <a:off x="1912600" y="3943800"/>
            <a:ext cx="2175300" cy="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3" type="title"/>
          </p:nvPr>
        </p:nvSpPr>
        <p:spPr>
          <a:xfrm>
            <a:off x="5056246" y="1228500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3" name="Google Shape;103;p20"/>
          <p:cNvSpPr txBox="1"/>
          <p:nvPr>
            <p:ph idx="4" type="subTitle"/>
          </p:nvPr>
        </p:nvSpPr>
        <p:spPr>
          <a:xfrm>
            <a:off x="5056250" y="3943800"/>
            <a:ext cx="2175300" cy="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3"/>
          <p:cNvSpPr txBox="1"/>
          <p:nvPr>
            <p:ph type="title"/>
          </p:nvPr>
        </p:nvSpPr>
        <p:spPr>
          <a:xfrm>
            <a:off x="758575" y="2579825"/>
            <a:ext cx="4541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2515650" y="1655079"/>
            <a:ext cx="1026600" cy="59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1246500" y="3332554"/>
            <a:ext cx="3564900" cy="5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2" type="title"/>
          </p:nvPr>
        </p:nvSpPr>
        <p:spPr>
          <a:xfrm>
            <a:off x="2445107" y="1577638"/>
            <a:ext cx="15069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8" name="Google Shape;108;p21"/>
          <p:cNvSpPr txBox="1"/>
          <p:nvPr>
            <p:ph idx="1" type="subTitle"/>
          </p:nvPr>
        </p:nvSpPr>
        <p:spPr>
          <a:xfrm>
            <a:off x="3951881" y="1577638"/>
            <a:ext cx="36366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3" type="title"/>
          </p:nvPr>
        </p:nvSpPr>
        <p:spPr>
          <a:xfrm>
            <a:off x="2445110" y="2386984"/>
            <a:ext cx="15069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0" name="Google Shape;110;p21"/>
          <p:cNvSpPr txBox="1"/>
          <p:nvPr>
            <p:ph idx="4" type="subTitle"/>
          </p:nvPr>
        </p:nvSpPr>
        <p:spPr>
          <a:xfrm>
            <a:off x="3951881" y="2386987"/>
            <a:ext cx="36366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5" type="title"/>
          </p:nvPr>
        </p:nvSpPr>
        <p:spPr>
          <a:xfrm>
            <a:off x="2445107" y="3196269"/>
            <a:ext cx="15069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2" name="Google Shape;112;p21"/>
          <p:cNvSpPr txBox="1"/>
          <p:nvPr>
            <p:ph idx="6" type="subTitle"/>
          </p:nvPr>
        </p:nvSpPr>
        <p:spPr>
          <a:xfrm>
            <a:off x="3951881" y="3196274"/>
            <a:ext cx="36366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7" type="title"/>
          </p:nvPr>
        </p:nvSpPr>
        <p:spPr>
          <a:xfrm>
            <a:off x="2445110" y="4005577"/>
            <a:ext cx="15069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4" name="Google Shape;114;p21"/>
          <p:cNvSpPr txBox="1"/>
          <p:nvPr>
            <p:ph idx="8" type="subTitle"/>
          </p:nvPr>
        </p:nvSpPr>
        <p:spPr>
          <a:xfrm>
            <a:off x="3951881" y="4005575"/>
            <a:ext cx="36366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2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2" type="title"/>
          </p:nvPr>
        </p:nvSpPr>
        <p:spPr>
          <a:xfrm>
            <a:off x="720000" y="1877600"/>
            <a:ext cx="22974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9" name="Google Shape;119;p22"/>
          <p:cNvSpPr txBox="1"/>
          <p:nvPr>
            <p:ph idx="1" type="subTitle"/>
          </p:nvPr>
        </p:nvSpPr>
        <p:spPr>
          <a:xfrm>
            <a:off x="720000" y="2267600"/>
            <a:ext cx="229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2"/>
          <p:cNvSpPr txBox="1"/>
          <p:nvPr>
            <p:ph idx="3" type="title"/>
          </p:nvPr>
        </p:nvSpPr>
        <p:spPr>
          <a:xfrm>
            <a:off x="3423266" y="1877600"/>
            <a:ext cx="22974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1" name="Google Shape;121;p22"/>
          <p:cNvSpPr txBox="1"/>
          <p:nvPr>
            <p:ph idx="4" type="subTitle"/>
          </p:nvPr>
        </p:nvSpPr>
        <p:spPr>
          <a:xfrm>
            <a:off x="3423266" y="2267600"/>
            <a:ext cx="229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5" type="title"/>
          </p:nvPr>
        </p:nvSpPr>
        <p:spPr>
          <a:xfrm>
            <a:off x="720000" y="3539600"/>
            <a:ext cx="22974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3" name="Google Shape;123;p22"/>
          <p:cNvSpPr txBox="1"/>
          <p:nvPr>
            <p:ph idx="6" type="subTitle"/>
          </p:nvPr>
        </p:nvSpPr>
        <p:spPr>
          <a:xfrm>
            <a:off x="720000" y="3929600"/>
            <a:ext cx="229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7" type="title"/>
          </p:nvPr>
        </p:nvSpPr>
        <p:spPr>
          <a:xfrm>
            <a:off x="3423262" y="3539600"/>
            <a:ext cx="22974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5" name="Google Shape;125;p22"/>
          <p:cNvSpPr txBox="1"/>
          <p:nvPr>
            <p:ph idx="8" type="subTitle"/>
          </p:nvPr>
        </p:nvSpPr>
        <p:spPr>
          <a:xfrm>
            <a:off x="3423320" y="3929600"/>
            <a:ext cx="229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2"/>
          <p:cNvSpPr txBox="1"/>
          <p:nvPr>
            <p:ph idx="9" type="title"/>
          </p:nvPr>
        </p:nvSpPr>
        <p:spPr>
          <a:xfrm>
            <a:off x="6126601" y="1877600"/>
            <a:ext cx="22974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7" name="Google Shape;127;p22"/>
          <p:cNvSpPr txBox="1"/>
          <p:nvPr>
            <p:ph idx="13" type="subTitle"/>
          </p:nvPr>
        </p:nvSpPr>
        <p:spPr>
          <a:xfrm>
            <a:off x="6126600" y="2267600"/>
            <a:ext cx="229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2"/>
          <p:cNvSpPr txBox="1"/>
          <p:nvPr>
            <p:ph idx="14" type="title"/>
          </p:nvPr>
        </p:nvSpPr>
        <p:spPr>
          <a:xfrm>
            <a:off x="6126601" y="3539600"/>
            <a:ext cx="22974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9" name="Google Shape;129;p22"/>
          <p:cNvSpPr txBox="1"/>
          <p:nvPr>
            <p:ph idx="15" type="subTitle"/>
          </p:nvPr>
        </p:nvSpPr>
        <p:spPr>
          <a:xfrm>
            <a:off x="6126716" y="3929600"/>
            <a:ext cx="229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7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3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3" name="Google Shape;133;p23"/>
          <p:cNvSpPr txBox="1"/>
          <p:nvPr>
            <p:ph idx="2" type="title"/>
          </p:nvPr>
        </p:nvSpPr>
        <p:spPr>
          <a:xfrm>
            <a:off x="988000" y="1598769"/>
            <a:ext cx="3293400" cy="69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1" type="subTitle"/>
          </p:nvPr>
        </p:nvSpPr>
        <p:spPr>
          <a:xfrm>
            <a:off x="988004" y="2255694"/>
            <a:ext cx="329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3"/>
          <p:cNvSpPr txBox="1"/>
          <p:nvPr>
            <p:ph idx="3" type="title"/>
          </p:nvPr>
        </p:nvSpPr>
        <p:spPr>
          <a:xfrm>
            <a:off x="988000" y="3376354"/>
            <a:ext cx="3293400" cy="69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6" name="Google Shape;136;p23"/>
          <p:cNvSpPr txBox="1"/>
          <p:nvPr>
            <p:ph idx="4" type="subTitle"/>
          </p:nvPr>
        </p:nvSpPr>
        <p:spPr>
          <a:xfrm>
            <a:off x="988082" y="4033354"/>
            <a:ext cx="329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5" type="title"/>
          </p:nvPr>
        </p:nvSpPr>
        <p:spPr>
          <a:xfrm>
            <a:off x="4862801" y="1598769"/>
            <a:ext cx="3293400" cy="69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8" name="Google Shape;138;p23"/>
          <p:cNvSpPr txBox="1"/>
          <p:nvPr>
            <p:ph idx="6" type="subTitle"/>
          </p:nvPr>
        </p:nvSpPr>
        <p:spPr>
          <a:xfrm>
            <a:off x="4862806" y="2255694"/>
            <a:ext cx="329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3"/>
          <p:cNvSpPr txBox="1"/>
          <p:nvPr>
            <p:ph idx="7" type="title"/>
          </p:nvPr>
        </p:nvSpPr>
        <p:spPr>
          <a:xfrm>
            <a:off x="4862803" y="3376354"/>
            <a:ext cx="3293400" cy="69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0" name="Google Shape;140;p23"/>
          <p:cNvSpPr txBox="1"/>
          <p:nvPr>
            <p:ph idx="8" type="subTitle"/>
          </p:nvPr>
        </p:nvSpPr>
        <p:spPr>
          <a:xfrm>
            <a:off x="4862972" y="4033354"/>
            <a:ext cx="329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0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4"/>
          <p:cNvSpPr txBox="1"/>
          <p:nvPr>
            <p:ph hasCustomPrompt="1" type="title"/>
          </p:nvPr>
        </p:nvSpPr>
        <p:spPr>
          <a:xfrm>
            <a:off x="713100" y="1409125"/>
            <a:ext cx="35556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4" name="Google Shape;144;p24"/>
          <p:cNvSpPr txBox="1"/>
          <p:nvPr>
            <p:ph idx="1" type="subTitle"/>
          </p:nvPr>
        </p:nvSpPr>
        <p:spPr>
          <a:xfrm>
            <a:off x="713100" y="2054626"/>
            <a:ext cx="35556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5" name="Google Shape;145;p24"/>
          <p:cNvSpPr txBox="1"/>
          <p:nvPr>
            <p:ph hasCustomPrompt="1" idx="2" type="title"/>
          </p:nvPr>
        </p:nvSpPr>
        <p:spPr>
          <a:xfrm>
            <a:off x="4875300" y="1409113"/>
            <a:ext cx="35556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6" name="Google Shape;146;p24"/>
          <p:cNvSpPr txBox="1"/>
          <p:nvPr>
            <p:ph idx="3" type="subTitle"/>
          </p:nvPr>
        </p:nvSpPr>
        <p:spPr>
          <a:xfrm>
            <a:off x="4875300" y="2053800"/>
            <a:ext cx="35556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7" name="Google Shape;147;p24"/>
          <p:cNvSpPr txBox="1"/>
          <p:nvPr>
            <p:ph hasCustomPrompt="1" idx="4" type="title"/>
          </p:nvPr>
        </p:nvSpPr>
        <p:spPr>
          <a:xfrm>
            <a:off x="2794175" y="3038675"/>
            <a:ext cx="35556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8" name="Google Shape;148;p24"/>
          <p:cNvSpPr txBox="1"/>
          <p:nvPr>
            <p:ph idx="5" type="subTitle"/>
          </p:nvPr>
        </p:nvSpPr>
        <p:spPr>
          <a:xfrm>
            <a:off x="2794175" y="3682450"/>
            <a:ext cx="35556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5"/>
          <p:cNvSpPr txBox="1"/>
          <p:nvPr>
            <p:ph type="title"/>
          </p:nvPr>
        </p:nvSpPr>
        <p:spPr>
          <a:xfrm>
            <a:off x="3072000" y="679894"/>
            <a:ext cx="3000000" cy="8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52" name="Google Shape;152;p25"/>
          <p:cNvSpPr txBox="1"/>
          <p:nvPr>
            <p:ph idx="1" type="subTitle"/>
          </p:nvPr>
        </p:nvSpPr>
        <p:spPr>
          <a:xfrm>
            <a:off x="3072000" y="1505519"/>
            <a:ext cx="3000000" cy="142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5"/>
          <p:cNvSpPr txBox="1"/>
          <p:nvPr/>
        </p:nvSpPr>
        <p:spPr>
          <a:xfrm>
            <a:off x="3187800" y="3402119"/>
            <a:ext cx="276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b="1" lang="en" sz="1000">
                <a:solidFill>
                  <a:schemeClr val="l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b="1" lang="en" sz="1000">
                <a:solidFill>
                  <a:schemeClr val="l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0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b="1" lang="en" sz="1000">
                <a:solidFill>
                  <a:schemeClr val="l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" name="Google Shape;156;p26"/>
          <p:cNvGrpSpPr/>
          <p:nvPr/>
        </p:nvGrpSpPr>
        <p:grpSpPr>
          <a:xfrm>
            <a:off x="4306750" y="539400"/>
            <a:ext cx="530475" cy="87600"/>
            <a:chOff x="1376200" y="606800"/>
            <a:chExt cx="530475" cy="87600"/>
          </a:xfrm>
        </p:grpSpPr>
        <p:sp>
          <p:nvSpPr>
            <p:cNvPr id="157" name="Google Shape;157;p26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6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6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" name="Google Shape;161;p26"/>
          <p:cNvGrpSpPr/>
          <p:nvPr/>
        </p:nvGrpSpPr>
        <p:grpSpPr>
          <a:xfrm rot="-5400000">
            <a:off x="447850" y="4193425"/>
            <a:ext cx="530475" cy="87600"/>
            <a:chOff x="1376200" y="606800"/>
            <a:chExt cx="530475" cy="87600"/>
          </a:xfrm>
        </p:grpSpPr>
        <p:sp>
          <p:nvSpPr>
            <p:cNvPr id="162" name="Google Shape;162;p26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6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6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6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26"/>
          <p:cNvSpPr/>
          <p:nvPr/>
        </p:nvSpPr>
        <p:spPr>
          <a:xfrm>
            <a:off x="7904773" y="874872"/>
            <a:ext cx="855007" cy="928703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67" name="Google Shape;167;p26"/>
          <p:cNvGrpSpPr/>
          <p:nvPr/>
        </p:nvGrpSpPr>
        <p:grpSpPr>
          <a:xfrm>
            <a:off x="4334966" y="4447286"/>
            <a:ext cx="474067" cy="223415"/>
            <a:chOff x="964625" y="1213000"/>
            <a:chExt cx="798900" cy="376500"/>
          </a:xfrm>
        </p:grpSpPr>
        <p:sp>
          <p:nvSpPr>
            <p:cNvPr id="168" name="Google Shape;168;p26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6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3" name="Google Shape;173;p27"/>
          <p:cNvGrpSpPr/>
          <p:nvPr/>
        </p:nvGrpSpPr>
        <p:grpSpPr>
          <a:xfrm>
            <a:off x="7298289" y="1956982"/>
            <a:ext cx="1454713" cy="2118364"/>
            <a:chOff x="6993200" y="1394525"/>
            <a:chExt cx="1747822" cy="2545193"/>
          </a:xfrm>
        </p:grpSpPr>
        <p:sp>
          <p:nvSpPr>
            <p:cNvPr id="174" name="Google Shape;174;p27"/>
            <p:cNvSpPr/>
            <p:nvPr/>
          </p:nvSpPr>
          <p:spPr>
            <a:xfrm>
              <a:off x="6993200" y="1394525"/>
              <a:ext cx="1747783" cy="1800583"/>
            </a:xfrm>
            <a:custGeom>
              <a:rect b="b" l="l" r="r" t="t"/>
              <a:pathLst>
                <a:path extrusionOk="0" h="25542" w="24793">
                  <a:moveTo>
                    <a:pt x="24757" y="0"/>
                  </a:moveTo>
                  <a:cubicBezTo>
                    <a:pt x="11090" y="0"/>
                    <a:pt x="1" y="12766"/>
                    <a:pt x="1" y="12766"/>
                  </a:cubicBezTo>
                  <a:cubicBezTo>
                    <a:pt x="1" y="12766"/>
                    <a:pt x="11090" y="25541"/>
                    <a:pt x="24757" y="25541"/>
                  </a:cubicBezTo>
                  <a:lnTo>
                    <a:pt x="24792" y="25541"/>
                  </a:lnTo>
                  <a:lnTo>
                    <a:pt x="24792" y="19020"/>
                  </a:lnTo>
                  <a:lnTo>
                    <a:pt x="24757" y="19020"/>
                  </a:lnTo>
                  <a:cubicBezTo>
                    <a:pt x="21197" y="19020"/>
                    <a:pt x="18316" y="16138"/>
                    <a:pt x="18316" y="12579"/>
                  </a:cubicBezTo>
                  <a:cubicBezTo>
                    <a:pt x="18316" y="9028"/>
                    <a:pt x="21197" y="6138"/>
                    <a:pt x="24757" y="6138"/>
                  </a:cubicBezTo>
                  <a:lnTo>
                    <a:pt x="24792" y="6138"/>
                  </a:lnTo>
                  <a:lnTo>
                    <a:pt x="247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7"/>
            <p:cNvSpPr/>
            <p:nvPr/>
          </p:nvSpPr>
          <p:spPr>
            <a:xfrm>
              <a:off x="7691329" y="3429616"/>
              <a:ext cx="1049671" cy="510102"/>
            </a:xfrm>
            <a:custGeom>
              <a:rect b="b" l="l" r="r" t="t"/>
              <a:pathLst>
                <a:path extrusionOk="0" h="7236" w="14890">
                  <a:moveTo>
                    <a:pt x="1579" y="1"/>
                  </a:moveTo>
                  <a:lnTo>
                    <a:pt x="0" y="1928"/>
                  </a:lnTo>
                  <a:cubicBezTo>
                    <a:pt x="4184" y="5353"/>
                    <a:pt x="9474" y="7236"/>
                    <a:pt x="14889" y="7236"/>
                  </a:cubicBezTo>
                  <a:lnTo>
                    <a:pt x="14889" y="4747"/>
                  </a:lnTo>
                  <a:cubicBezTo>
                    <a:pt x="10045" y="4747"/>
                    <a:pt x="5317" y="3061"/>
                    <a:pt x="1579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8284348" y="1827232"/>
              <a:ext cx="456667" cy="908117"/>
            </a:xfrm>
            <a:custGeom>
              <a:rect b="b" l="l" r="r" t="t"/>
              <a:pathLst>
                <a:path extrusionOk="0" h="12882" w="6478">
                  <a:moveTo>
                    <a:pt x="6442" y="0"/>
                  </a:moveTo>
                  <a:cubicBezTo>
                    <a:pt x="2891" y="0"/>
                    <a:pt x="1" y="2890"/>
                    <a:pt x="1" y="6441"/>
                  </a:cubicBezTo>
                  <a:cubicBezTo>
                    <a:pt x="1" y="10000"/>
                    <a:pt x="2891" y="12882"/>
                    <a:pt x="6442" y="12882"/>
                  </a:cubicBezTo>
                  <a:lnTo>
                    <a:pt x="6477" y="12882"/>
                  </a:lnTo>
                  <a:lnTo>
                    <a:pt x="6477" y="8484"/>
                  </a:lnTo>
                  <a:lnTo>
                    <a:pt x="6442" y="8484"/>
                  </a:lnTo>
                  <a:cubicBezTo>
                    <a:pt x="5318" y="8484"/>
                    <a:pt x="4399" y="7574"/>
                    <a:pt x="4399" y="6441"/>
                  </a:cubicBezTo>
                  <a:cubicBezTo>
                    <a:pt x="4399" y="5317"/>
                    <a:pt x="5318" y="4398"/>
                    <a:pt x="6442" y="4398"/>
                  </a:cubicBezTo>
                  <a:lnTo>
                    <a:pt x="6477" y="4398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8594393" y="2137275"/>
              <a:ext cx="146630" cy="288043"/>
            </a:xfrm>
            <a:custGeom>
              <a:rect b="b" l="l" r="r" t="t"/>
              <a:pathLst>
                <a:path extrusionOk="0" h="4086" w="2080">
                  <a:moveTo>
                    <a:pt x="2044" y="0"/>
                  </a:moveTo>
                  <a:cubicBezTo>
                    <a:pt x="920" y="0"/>
                    <a:pt x="1" y="919"/>
                    <a:pt x="1" y="2043"/>
                  </a:cubicBezTo>
                  <a:cubicBezTo>
                    <a:pt x="1" y="3176"/>
                    <a:pt x="920" y="4086"/>
                    <a:pt x="2044" y="4086"/>
                  </a:cubicBezTo>
                  <a:lnTo>
                    <a:pt x="2079" y="4086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" name="Google Shape;178;p27"/>
          <p:cNvGrpSpPr/>
          <p:nvPr/>
        </p:nvGrpSpPr>
        <p:grpSpPr>
          <a:xfrm flipH="1">
            <a:off x="390980" y="744569"/>
            <a:ext cx="1454713" cy="2118364"/>
            <a:chOff x="6993200" y="1394525"/>
            <a:chExt cx="1747822" cy="2545193"/>
          </a:xfrm>
        </p:grpSpPr>
        <p:sp>
          <p:nvSpPr>
            <p:cNvPr id="179" name="Google Shape;179;p27"/>
            <p:cNvSpPr/>
            <p:nvPr/>
          </p:nvSpPr>
          <p:spPr>
            <a:xfrm>
              <a:off x="6993200" y="1394525"/>
              <a:ext cx="1747783" cy="1800583"/>
            </a:xfrm>
            <a:custGeom>
              <a:rect b="b" l="l" r="r" t="t"/>
              <a:pathLst>
                <a:path extrusionOk="0" h="25542" w="24793">
                  <a:moveTo>
                    <a:pt x="24757" y="0"/>
                  </a:moveTo>
                  <a:cubicBezTo>
                    <a:pt x="11090" y="0"/>
                    <a:pt x="1" y="12766"/>
                    <a:pt x="1" y="12766"/>
                  </a:cubicBezTo>
                  <a:cubicBezTo>
                    <a:pt x="1" y="12766"/>
                    <a:pt x="11090" y="25541"/>
                    <a:pt x="24757" y="25541"/>
                  </a:cubicBezTo>
                  <a:lnTo>
                    <a:pt x="24792" y="25541"/>
                  </a:lnTo>
                  <a:lnTo>
                    <a:pt x="24792" y="19020"/>
                  </a:lnTo>
                  <a:lnTo>
                    <a:pt x="24757" y="19020"/>
                  </a:lnTo>
                  <a:cubicBezTo>
                    <a:pt x="21197" y="19020"/>
                    <a:pt x="18316" y="16138"/>
                    <a:pt x="18316" y="12579"/>
                  </a:cubicBezTo>
                  <a:cubicBezTo>
                    <a:pt x="18316" y="9028"/>
                    <a:pt x="21197" y="6138"/>
                    <a:pt x="24757" y="6138"/>
                  </a:cubicBezTo>
                  <a:lnTo>
                    <a:pt x="24792" y="6138"/>
                  </a:lnTo>
                  <a:lnTo>
                    <a:pt x="247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7691329" y="3429616"/>
              <a:ext cx="1049671" cy="510102"/>
            </a:xfrm>
            <a:custGeom>
              <a:rect b="b" l="l" r="r" t="t"/>
              <a:pathLst>
                <a:path extrusionOk="0" h="7236" w="14890">
                  <a:moveTo>
                    <a:pt x="1579" y="1"/>
                  </a:moveTo>
                  <a:lnTo>
                    <a:pt x="0" y="1928"/>
                  </a:lnTo>
                  <a:cubicBezTo>
                    <a:pt x="4184" y="5353"/>
                    <a:pt x="9474" y="7236"/>
                    <a:pt x="14889" y="7236"/>
                  </a:cubicBezTo>
                  <a:lnTo>
                    <a:pt x="14889" y="4747"/>
                  </a:lnTo>
                  <a:cubicBezTo>
                    <a:pt x="10045" y="4747"/>
                    <a:pt x="5317" y="3061"/>
                    <a:pt x="1579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8284348" y="1827232"/>
              <a:ext cx="456667" cy="908117"/>
            </a:xfrm>
            <a:custGeom>
              <a:rect b="b" l="l" r="r" t="t"/>
              <a:pathLst>
                <a:path extrusionOk="0" h="12882" w="6478">
                  <a:moveTo>
                    <a:pt x="6442" y="0"/>
                  </a:moveTo>
                  <a:cubicBezTo>
                    <a:pt x="2891" y="0"/>
                    <a:pt x="1" y="2890"/>
                    <a:pt x="1" y="6441"/>
                  </a:cubicBezTo>
                  <a:cubicBezTo>
                    <a:pt x="1" y="10000"/>
                    <a:pt x="2891" y="12882"/>
                    <a:pt x="6442" y="12882"/>
                  </a:cubicBezTo>
                  <a:lnTo>
                    <a:pt x="6477" y="12882"/>
                  </a:lnTo>
                  <a:lnTo>
                    <a:pt x="6477" y="8484"/>
                  </a:lnTo>
                  <a:lnTo>
                    <a:pt x="6442" y="8484"/>
                  </a:lnTo>
                  <a:cubicBezTo>
                    <a:pt x="5318" y="8484"/>
                    <a:pt x="4399" y="7574"/>
                    <a:pt x="4399" y="6441"/>
                  </a:cubicBezTo>
                  <a:cubicBezTo>
                    <a:pt x="4399" y="5317"/>
                    <a:pt x="5318" y="4398"/>
                    <a:pt x="6442" y="4398"/>
                  </a:cubicBezTo>
                  <a:lnTo>
                    <a:pt x="6477" y="4398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8594393" y="2137275"/>
              <a:ext cx="146630" cy="288043"/>
            </a:xfrm>
            <a:custGeom>
              <a:rect b="b" l="l" r="r" t="t"/>
              <a:pathLst>
                <a:path extrusionOk="0" h="4086" w="2080">
                  <a:moveTo>
                    <a:pt x="2044" y="0"/>
                  </a:moveTo>
                  <a:cubicBezTo>
                    <a:pt x="920" y="0"/>
                    <a:pt x="1" y="919"/>
                    <a:pt x="1" y="2043"/>
                  </a:cubicBezTo>
                  <a:cubicBezTo>
                    <a:pt x="1" y="3176"/>
                    <a:pt x="920" y="4086"/>
                    <a:pt x="2044" y="4086"/>
                  </a:cubicBezTo>
                  <a:lnTo>
                    <a:pt x="2079" y="4086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3" name="Google Shape;183;p27"/>
          <p:cNvSpPr/>
          <p:nvPr/>
        </p:nvSpPr>
        <p:spPr>
          <a:xfrm>
            <a:off x="7904773" y="347697"/>
            <a:ext cx="855007" cy="928703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Google Shape;184;p27"/>
          <p:cNvSpPr/>
          <p:nvPr/>
        </p:nvSpPr>
        <p:spPr>
          <a:xfrm>
            <a:off x="390973" y="3874672"/>
            <a:ext cx="855007" cy="928703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9_2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7" name="Google Shape;187;p28"/>
          <p:cNvGrpSpPr/>
          <p:nvPr/>
        </p:nvGrpSpPr>
        <p:grpSpPr>
          <a:xfrm flipH="1">
            <a:off x="7508312" y="3405065"/>
            <a:ext cx="1244860" cy="962080"/>
            <a:chOff x="390851" y="2705619"/>
            <a:chExt cx="1244860" cy="962080"/>
          </a:xfrm>
        </p:grpSpPr>
        <p:sp>
          <p:nvSpPr>
            <p:cNvPr id="188" name="Google Shape;188;p28"/>
            <p:cNvSpPr/>
            <p:nvPr/>
          </p:nvSpPr>
          <p:spPr>
            <a:xfrm flipH="1">
              <a:off x="577969" y="2743400"/>
              <a:ext cx="895006" cy="895006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 flipH="1">
              <a:off x="390851" y="27056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0" name="Google Shape;190;p28"/>
          <p:cNvGrpSpPr/>
          <p:nvPr/>
        </p:nvGrpSpPr>
        <p:grpSpPr>
          <a:xfrm>
            <a:off x="4354286" y="4007168"/>
            <a:ext cx="435447" cy="225700"/>
            <a:chOff x="1536748" y="3143793"/>
            <a:chExt cx="435447" cy="225700"/>
          </a:xfrm>
        </p:grpSpPr>
        <p:sp>
          <p:nvSpPr>
            <p:cNvPr id="191" name="Google Shape;191;p28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" name="Google Shape;194;p28"/>
          <p:cNvGrpSpPr/>
          <p:nvPr/>
        </p:nvGrpSpPr>
        <p:grpSpPr>
          <a:xfrm>
            <a:off x="390851" y="3405044"/>
            <a:ext cx="1244860" cy="962080"/>
            <a:chOff x="390851" y="2705619"/>
            <a:chExt cx="1244860" cy="962080"/>
          </a:xfrm>
        </p:grpSpPr>
        <p:sp>
          <p:nvSpPr>
            <p:cNvPr id="195" name="Google Shape;195;p28"/>
            <p:cNvSpPr/>
            <p:nvPr/>
          </p:nvSpPr>
          <p:spPr>
            <a:xfrm flipH="1">
              <a:off x="577969" y="2743400"/>
              <a:ext cx="895006" cy="895006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 flipH="1">
              <a:off x="390851" y="27056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7" name="Google Shape;197;p28"/>
          <p:cNvGrpSpPr/>
          <p:nvPr/>
        </p:nvGrpSpPr>
        <p:grpSpPr>
          <a:xfrm>
            <a:off x="1022246" y="1185686"/>
            <a:ext cx="474067" cy="223415"/>
            <a:chOff x="964625" y="1213000"/>
            <a:chExt cx="798900" cy="376500"/>
          </a:xfrm>
        </p:grpSpPr>
        <p:sp>
          <p:nvSpPr>
            <p:cNvPr id="198" name="Google Shape;198;p28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1" name="Google Shape;201;p28"/>
          <p:cNvGrpSpPr/>
          <p:nvPr/>
        </p:nvGrpSpPr>
        <p:grpSpPr>
          <a:xfrm>
            <a:off x="7647671" y="1185686"/>
            <a:ext cx="474067" cy="223415"/>
            <a:chOff x="964625" y="1213000"/>
            <a:chExt cx="798900" cy="376500"/>
          </a:xfrm>
        </p:grpSpPr>
        <p:sp>
          <p:nvSpPr>
            <p:cNvPr id="202" name="Google Shape;202;p28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9_3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7" name="Google Shape;207;p29"/>
          <p:cNvGrpSpPr/>
          <p:nvPr/>
        </p:nvGrpSpPr>
        <p:grpSpPr>
          <a:xfrm rot="-5400000">
            <a:off x="8049175" y="2695750"/>
            <a:ext cx="530475" cy="87600"/>
            <a:chOff x="1376200" y="606800"/>
            <a:chExt cx="530475" cy="87600"/>
          </a:xfrm>
        </p:grpSpPr>
        <p:sp>
          <p:nvSpPr>
            <p:cNvPr id="208" name="Google Shape;208;p29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2" name="Google Shape;212;p29"/>
          <p:cNvGrpSpPr/>
          <p:nvPr/>
        </p:nvGrpSpPr>
        <p:grpSpPr>
          <a:xfrm rot="-5400000">
            <a:off x="564325" y="2695750"/>
            <a:ext cx="530475" cy="87600"/>
            <a:chOff x="1376200" y="606800"/>
            <a:chExt cx="530475" cy="87600"/>
          </a:xfrm>
        </p:grpSpPr>
        <p:sp>
          <p:nvSpPr>
            <p:cNvPr id="213" name="Google Shape;213;p29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7" name="Google Shape;217;p29"/>
          <p:cNvGrpSpPr/>
          <p:nvPr/>
        </p:nvGrpSpPr>
        <p:grpSpPr>
          <a:xfrm flipH="1">
            <a:off x="7508312" y="941765"/>
            <a:ext cx="1244860" cy="962080"/>
            <a:chOff x="390851" y="2705619"/>
            <a:chExt cx="1244860" cy="962080"/>
          </a:xfrm>
        </p:grpSpPr>
        <p:sp>
          <p:nvSpPr>
            <p:cNvPr id="218" name="Google Shape;218;p29"/>
            <p:cNvSpPr/>
            <p:nvPr/>
          </p:nvSpPr>
          <p:spPr>
            <a:xfrm flipH="1">
              <a:off x="577969" y="2743400"/>
              <a:ext cx="895006" cy="895006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 flipH="1">
              <a:off x="390851" y="27056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" name="Google Shape;220;p29"/>
          <p:cNvGrpSpPr/>
          <p:nvPr/>
        </p:nvGrpSpPr>
        <p:grpSpPr>
          <a:xfrm>
            <a:off x="390851" y="3506094"/>
            <a:ext cx="1244860" cy="962080"/>
            <a:chOff x="390851" y="2705619"/>
            <a:chExt cx="1244860" cy="962080"/>
          </a:xfrm>
        </p:grpSpPr>
        <p:sp>
          <p:nvSpPr>
            <p:cNvPr id="221" name="Google Shape;221;p29"/>
            <p:cNvSpPr/>
            <p:nvPr/>
          </p:nvSpPr>
          <p:spPr>
            <a:xfrm flipH="1">
              <a:off x="577969" y="2743400"/>
              <a:ext cx="895006" cy="895006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 flipH="1">
              <a:off x="390851" y="27056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2" type="title"/>
          </p:nvPr>
        </p:nvSpPr>
        <p:spPr>
          <a:xfrm>
            <a:off x="2634150" y="1660713"/>
            <a:ext cx="4767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2634150" y="2050737"/>
            <a:ext cx="4767300" cy="6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" name="Google Shape;26;p5"/>
          <p:cNvSpPr txBox="1"/>
          <p:nvPr>
            <p:ph idx="3" type="title"/>
          </p:nvPr>
        </p:nvSpPr>
        <p:spPr>
          <a:xfrm>
            <a:off x="2634150" y="3090413"/>
            <a:ext cx="4767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4" type="subTitle"/>
          </p:nvPr>
        </p:nvSpPr>
        <p:spPr>
          <a:xfrm>
            <a:off x="2634150" y="3480437"/>
            <a:ext cx="4767300" cy="6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639200" y="1838950"/>
            <a:ext cx="4791900" cy="21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4" name="Google Shape;34;p7"/>
          <p:cNvSpPr txBox="1"/>
          <p:nvPr>
            <p:ph type="title"/>
          </p:nvPr>
        </p:nvSpPr>
        <p:spPr>
          <a:xfrm>
            <a:off x="3639200" y="1147250"/>
            <a:ext cx="4791900" cy="74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8"/>
          <p:cNvSpPr txBox="1"/>
          <p:nvPr>
            <p:ph type="title"/>
          </p:nvPr>
        </p:nvSpPr>
        <p:spPr>
          <a:xfrm>
            <a:off x="1974900" y="1470213"/>
            <a:ext cx="5194200" cy="22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390600" y="343200"/>
            <a:ext cx="8362800" cy="4457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3840000" dist="3810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241400" y="1578250"/>
            <a:ext cx="4661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241500" y="2336000"/>
            <a:ext cx="4661100" cy="10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type="title"/>
          </p:nvPr>
        </p:nvSpPr>
        <p:spPr>
          <a:xfrm>
            <a:off x="4300425" y="3748925"/>
            <a:ext cx="3852000" cy="7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b="1" sz="3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b="1" sz="3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b="1" sz="3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b="1" sz="3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b="1" sz="3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b="1" sz="3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b="1" sz="3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b="1" sz="3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b="1" sz="3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sunrom.com/p/fire-flame-sensor-module" TargetMode="External"/><Relationship Id="rId4" Type="http://schemas.openxmlformats.org/officeDocument/2006/relationships/hyperlink" Target="https://cdn.sparkfun.com/datasheets/Sensors/Proximity/HCSR04.pdf" TargetMode="External"/><Relationship Id="rId5" Type="http://schemas.openxmlformats.org/officeDocument/2006/relationships/hyperlink" Target="https://www.farnell.com/datasheets/2171929.pdf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invensense.tdk.com/download-pdf/mpu-6500-datasheet/" TargetMode="External"/><Relationship Id="rId4" Type="http://schemas.openxmlformats.org/officeDocument/2006/relationships/hyperlink" Target="https://www.redcheetah.com/reidsvilleoffice/outpost/item_details/EVEE91BP4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ncbi.nlm.nih.gov/pmc/articles/PMC5298771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gif"/><Relationship Id="rId4" Type="http://schemas.openxmlformats.org/officeDocument/2006/relationships/image" Target="../media/image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1MFaOYdpp5nxuUSo90yWXfqT_G6LuaI_Q/view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ncbi.nlm.nih.gov/pmc/articles/PMC3859040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guidedogs.org.sg/guide-dogs/guide-dog-programme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/>
          <p:nvPr>
            <p:ph type="ctrTitle"/>
          </p:nvPr>
        </p:nvSpPr>
        <p:spPr>
          <a:xfrm>
            <a:off x="1611450" y="2075025"/>
            <a:ext cx="5921100" cy="150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PROJECT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2"/>
                </a:solidFill>
              </a:rPr>
              <a:t>BEYOND</a:t>
            </a:r>
            <a:r>
              <a:rPr lang="en" sz="4800">
                <a:solidFill>
                  <a:schemeClr val="dk1"/>
                </a:solidFill>
              </a:rPr>
              <a:t> </a:t>
            </a:r>
            <a:r>
              <a:rPr lang="en" sz="4800">
                <a:solidFill>
                  <a:schemeClr val="lt2"/>
                </a:solidFill>
              </a:rPr>
              <a:t>VISION</a:t>
            </a:r>
            <a:endParaRPr sz="4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</a:rPr>
              <a:t>BLIND ASSISTANCE TOOL</a:t>
            </a:r>
            <a:endParaRPr sz="2400">
              <a:solidFill>
                <a:schemeClr val="accent2"/>
              </a:solidFill>
            </a:endParaRPr>
          </a:p>
        </p:txBody>
      </p:sp>
      <p:sp>
        <p:nvSpPr>
          <p:cNvPr id="228" name="Google Shape;228;p30"/>
          <p:cNvSpPr txBox="1"/>
          <p:nvPr>
            <p:ph idx="1" type="subTitle"/>
          </p:nvPr>
        </p:nvSpPr>
        <p:spPr>
          <a:xfrm>
            <a:off x="2307550" y="3787175"/>
            <a:ext cx="4528800" cy="4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CS3237 - INTRO TO IOT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RAMANA, WAMIKA, WIRA, ZEON</a:t>
            </a:r>
            <a:endParaRPr sz="1200"/>
          </a:p>
        </p:txBody>
      </p:sp>
      <p:cxnSp>
        <p:nvCxnSpPr>
          <p:cNvPr id="229" name="Google Shape;229;p30"/>
          <p:cNvCxnSpPr>
            <a:stCxn id="228" idx="1"/>
          </p:cNvCxnSpPr>
          <p:nvPr/>
        </p:nvCxnSpPr>
        <p:spPr>
          <a:xfrm rot="10800000">
            <a:off x="1460650" y="4025075"/>
            <a:ext cx="8469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0" name="Google Shape;230;p30"/>
          <p:cNvCxnSpPr>
            <a:endCxn id="228" idx="3"/>
          </p:cNvCxnSpPr>
          <p:nvPr/>
        </p:nvCxnSpPr>
        <p:spPr>
          <a:xfrm rot="10800000">
            <a:off x="6836350" y="4025075"/>
            <a:ext cx="8469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31" name="Google Shape;231;p30"/>
          <p:cNvGrpSpPr/>
          <p:nvPr/>
        </p:nvGrpSpPr>
        <p:grpSpPr>
          <a:xfrm>
            <a:off x="1215038" y="1440900"/>
            <a:ext cx="798900" cy="376500"/>
            <a:chOff x="964625" y="1213000"/>
            <a:chExt cx="798900" cy="376500"/>
          </a:xfrm>
        </p:grpSpPr>
        <p:sp>
          <p:nvSpPr>
            <p:cNvPr id="232" name="Google Shape;232;p30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35" name="Google Shape;235;p30"/>
          <p:cNvCxnSpPr>
            <a:endCxn id="233" idx="3"/>
          </p:cNvCxnSpPr>
          <p:nvPr/>
        </p:nvCxnSpPr>
        <p:spPr>
          <a:xfrm rot="10800000">
            <a:off x="2013938" y="1629150"/>
            <a:ext cx="3468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36" name="Google Shape;236;p30"/>
          <p:cNvGrpSpPr/>
          <p:nvPr/>
        </p:nvGrpSpPr>
        <p:grpSpPr>
          <a:xfrm>
            <a:off x="7130063" y="1440900"/>
            <a:ext cx="798900" cy="376500"/>
            <a:chOff x="964625" y="1213000"/>
            <a:chExt cx="798900" cy="376500"/>
          </a:xfrm>
        </p:grpSpPr>
        <p:sp>
          <p:nvSpPr>
            <p:cNvPr id="237" name="Google Shape;237;p30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40" name="Google Shape;240;p30"/>
          <p:cNvCxnSpPr>
            <a:stCxn id="239" idx="1"/>
          </p:cNvCxnSpPr>
          <p:nvPr/>
        </p:nvCxnSpPr>
        <p:spPr>
          <a:xfrm rot="10800000">
            <a:off x="6782963" y="1629150"/>
            <a:ext cx="3471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41" name="Google Shape;241;p30"/>
          <p:cNvGrpSpPr/>
          <p:nvPr/>
        </p:nvGrpSpPr>
        <p:grpSpPr>
          <a:xfrm>
            <a:off x="3063309" y="852230"/>
            <a:ext cx="3017069" cy="1167244"/>
            <a:chOff x="2081850" y="3968041"/>
            <a:chExt cx="706838" cy="273462"/>
          </a:xfrm>
        </p:grpSpPr>
        <p:sp>
          <p:nvSpPr>
            <p:cNvPr id="242" name="Google Shape;242;p30"/>
            <p:cNvSpPr/>
            <p:nvPr/>
          </p:nvSpPr>
          <p:spPr>
            <a:xfrm>
              <a:off x="2163741" y="4059789"/>
              <a:ext cx="181039" cy="93571"/>
            </a:xfrm>
            <a:custGeom>
              <a:rect b="b" l="l" r="r" t="t"/>
              <a:pathLst>
                <a:path extrusionOk="0" h="1794" w="3471">
                  <a:moveTo>
                    <a:pt x="1740" y="1"/>
                  </a:moveTo>
                  <a:cubicBezTo>
                    <a:pt x="777" y="1"/>
                    <a:pt x="1" y="893"/>
                    <a:pt x="1" y="893"/>
                  </a:cubicBezTo>
                  <a:cubicBezTo>
                    <a:pt x="1" y="893"/>
                    <a:pt x="777" y="1794"/>
                    <a:pt x="1740" y="1794"/>
                  </a:cubicBezTo>
                  <a:cubicBezTo>
                    <a:pt x="2695" y="1794"/>
                    <a:pt x="3471" y="893"/>
                    <a:pt x="3471" y="893"/>
                  </a:cubicBezTo>
                  <a:cubicBezTo>
                    <a:pt x="3471" y="893"/>
                    <a:pt x="2695" y="1"/>
                    <a:pt x="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2527606" y="4059789"/>
              <a:ext cx="180621" cy="93571"/>
            </a:xfrm>
            <a:custGeom>
              <a:rect b="b" l="l" r="r" t="t"/>
              <a:pathLst>
                <a:path extrusionOk="0" h="1794" w="3463">
                  <a:moveTo>
                    <a:pt x="1732" y="1"/>
                  </a:moveTo>
                  <a:cubicBezTo>
                    <a:pt x="777" y="1"/>
                    <a:pt x="1" y="893"/>
                    <a:pt x="1" y="893"/>
                  </a:cubicBezTo>
                  <a:cubicBezTo>
                    <a:pt x="1" y="893"/>
                    <a:pt x="777" y="1794"/>
                    <a:pt x="1732" y="1794"/>
                  </a:cubicBezTo>
                  <a:cubicBezTo>
                    <a:pt x="2686" y="1794"/>
                    <a:pt x="3462" y="893"/>
                    <a:pt x="3462" y="893"/>
                  </a:cubicBezTo>
                  <a:cubicBezTo>
                    <a:pt x="3462" y="893"/>
                    <a:pt x="2686" y="1"/>
                    <a:pt x="17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4" name="Google Shape;244;p30"/>
            <p:cNvGrpSpPr/>
            <p:nvPr/>
          </p:nvGrpSpPr>
          <p:grpSpPr>
            <a:xfrm>
              <a:off x="2173547" y="4025155"/>
              <a:ext cx="523993" cy="159658"/>
              <a:chOff x="2173547" y="4025155"/>
              <a:chExt cx="523993" cy="159658"/>
            </a:xfrm>
          </p:grpSpPr>
          <p:sp>
            <p:nvSpPr>
              <p:cNvPr id="245" name="Google Shape;245;p30"/>
              <p:cNvSpPr/>
              <p:nvPr/>
            </p:nvSpPr>
            <p:spPr>
              <a:xfrm>
                <a:off x="2230766" y="4082165"/>
                <a:ext cx="47046" cy="47046"/>
              </a:xfrm>
              <a:custGeom>
                <a:rect b="b" l="l" r="r" t="t"/>
                <a:pathLst>
                  <a:path extrusionOk="0" h="902" w="902">
                    <a:moveTo>
                      <a:pt x="455" y="0"/>
                    </a:moveTo>
                    <a:cubicBezTo>
                      <a:pt x="205" y="0"/>
                      <a:pt x="0" y="205"/>
                      <a:pt x="0" y="455"/>
                    </a:cubicBezTo>
                    <a:cubicBezTo>
                      <a:pt x="0" y="705"/>
                      <a:pt x="205" y="901"/>
                      <a:pt x="455" y="901"/>
                    </a:cubicBezTo>
                    <a:cubicBezTo>
                      <a:pt x="705" y="901"/>
                      <a:pt x="901" y="705"/>
                      <a:pt x="901" y="455"/>
                    </a:cubicBezTo>
                    <a:cubicBezTo>
                      <a:pt x="901" y="205"/>
                      <a:pt x="705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30"/>
              <p:cNvSpPr/>
              <p:nvPr/>
            </p:nvSpPr>
            <p:spPr>
              <a:xfrm>
                <a:off x="2252620" y="4025155"/>
                <a:ext cx="1930" cy="36667"/>
              </a:xfrm>
              <a:custGeom>
                <a:rect b="b" l="l" r="r" t="t"/>
                <a:pathLst>
                  <a:path extrusionOk="0" h="703" w="37">
                    <a:moveTo>
                      <a:pt x="18" y="0"/>
                    </a:moveTo>
                    <a:cubicBezTo>
                      <a:pt x="10" y="0"/>
                      <a:pt x="1" y="5"/>
                      <a:pt x="1" y="14"/>
                    </a:cubicBezTo>
                    <a:lnTo>
                      <a:pt x="1" y="683"/>
                    </a:lnTo>
                    <a:cubicBezTo>
                      <a:pt x="1" y="696"/>
                      <a:pt x="10" y="703"/>
                      <a:pt x="18" y="703"/>
                    </a:cubicBezTo>
                    <a:cubicBezTo>
                      <a:pt x="27" y="703"/>
                      <a:pt x="36" y="696"/>
                      <a:pt x="36" y="683"/>
                    </a:cubicBezTo>
                    <a:lnTo>
                      <a:pt x="36" y="14"/>
                    </a:lnTo>
                    <a:cubicBezTo>
                      <a:pt x="36" y="5"/>
                      <a:pt x="27" y="0"/>
                      <a:pt x="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30"/>
              <p:cNvSpPr/>
              <p:nvPr/>
            </p:nvSpPr>
            <p:spPr>
              <a:xfrm>
                <a:off x="2252620" y="4148460"/>
                <a:ext cx="1930" cy="36354"/>
              </a:xfrm>
              <a:custGeom>
                <a:rect b="b" l="l" r="r" t="t"/>
                <a:pathLst>
                  <a:path extrusionOk="0" h="697" w="37">
                    <a:moveTo>
                      <a:pt x="18" y="0"/>
                    </a:moveTo>
                    <a:cubicBezTo>
                      <a:pt x="10" y="0"/>
                      <a:pt x="1" y="5"/>
                      <a:pt x="1" y="14"/>
                    </a:cubicBezTo>
                    <a:lnTo>
                      <a:pt x="1" y="683"/>
                    </a:lnTo>
                    <a:cubicBezTo>
                      <a:pt x="1" y="692"/>
                      <a:pt x="10" y="696"/>
                      <a:pt x="18" y="696"/>
                    </a:cubicBezTo>
                    <a:cubicBezTo>
                      <a:pt x="27" y="696"/>
                      <a:pt x="36" y="692"/>
                      <a:pt x="36" y="683"/>
                    </a:cubicBezTo>
                    <a:lnTo>
                      <a:pt x="36" y="14"/>
                    </a:lnTo>
                    <a:cubicBezTo>
                      <a:pt x="36" y="5"/>
                      <a:pt x="27" y="0"/>
                      <a:pt x="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30"/>
              <p:cNvSpPr/>
              <p:nvPr/>
            </p:nvSpPr>
            <p:spPr>
              <a:xfrm>
                <a:off x="2173547" y="4104020"/>
                <a:ext cx="37240" cy="1930"/>
              </a:xfrm>
              <a:custGeom>
                <a:rect b="b" l="l" r="r" t="t"/>
                <a:pathLst>
                  <a:path extrusionOk="0" h="37" w="714">
                    <a:moveTo>
                      <a:pt x="18" y="0"/>
                    </a:moveTo>
                    <a:cubicBezTo>
                      <a:pt x="0" y="0"/>
                      <a:pt x="0" y="36"/>
                      <a:pt x="18" y="36"/>
                    </a:cubicBezTo>
                    <a:lnTo>
                      <a:pt x="687" y="36"/>
                    </a:lnTo>
                    <a:cubicBezTo>
                      <a:pt x="714" y="36"/>
                      <a:pt x="714" y="0"/>
                      <a:pt x="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30"/>
              <p:cNvSpPr/>
              <p:nvPr/>
            </p:nvSpPr>
            <p:spPr>
              <a:xfrm>
                <a:off x="2296852" y="4104020"/>
                <a:ext cx="36771" cy="1930"/>
              </a:xfrm>
              <a:custGeom>
                <a:rect b="b" l="l" r="r" t="t"/>
                <a:pathLst>
                  <a:path extrusionOk="0" h="37" w="705">
                    <a:moveTo>
                      <a:pt x="18" y="0"/>
                    </a:moveTo>
                    <a:cubicBezTo>
                      <a:pt x="0" y="0"/>
                      <a:pt x="0" y="36"/>
                      <a:pt x="18" y="36"/>
                    </a:cubicBezTo>
                    <a:lnTo>
                      <a:pt x="687" y="36"/>
                    </a:lnTo>
                    <a:cubicBezTo>
                      <a:pt x="705" y="36"/>
                      <a:pt x="705" y="0"/>
                      <a:pt x="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30"/>
              <p:cNvSpPr/>
              <p:nvPr/>
            </p:nvSpPr>
            <p:spPr>
              <a:xfrm>
                <a:off x="2196549" y="4048314"/>
                <a:ext cx="27070" cy="26287"/>
              </a:xfrm>
              <a:custGeom>
                <a:rect b="b" l="l" r="r" t="t"/>
                <a:pathLst>
                  <a:path extrusionOk="0" h="504" w="519">
                    <a:moveTo>
                      <a:pt x="28" y="1"/>
                    </a:moveTo>
                    <a:cubicBezTo>
                      <a:pt x="13" y="1"/>
                      <a:pt x="0" y="20"/>
                      <a:pt x="14" y="34"/>
                    </a:cubicBezTo>
                    <a:cubicBezTo>
                      <a:pt x="166" y="185"/>
                      <a:pt x="326" y="346"/>
                      <a:pt x="478" y="497"/>
                    </a:cubicBezTo>
                    <a:cubicBezTo>
                      <a:pt x="482" y="502"/>
                      <a:pt x="487" y="503"/>
                      <a:pt x="491" y="503"/>
                    </a:cubicBezTo>
                    <a:cubicBezTo>
                      <a:pt x="506" y="503"/>
                      <a:pt x="518" y="484"/>
                      <a:pt x="505" y="471"/>
                    </a:cubicBezTo>
                    <a:cubicBezTo>
                      <a:pt x="353" y="319"/>
                      <a:pt x="192" y="158"/>
                      <a:pt x="41" y="7"/>
                    </a:cubicBezTo>
                    <a:cubicBezTo>
                      <a:pt x="37" y="3"/>
                      <a:pt x="32" y="1"/>
                      <a:pt x="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30"/>
              <p:cNvSpPr/>
              <p:nvPr/>
            </p:nvSpPr>
            <p:spPr>
              <a:xfrm>
                <a:off x="2283551" y="4135368"/>
                <a:ext cx="27226" cy="26496"/>
              </a:xfrm>
              <a:custGeom>
                <a:rect b="b" l="l" r="r" t="t"/>
                <a:pathLst>
                  <a:path extrusionOk="0" h="508" w="522">
                    <a:moveTo>
                      <a:pt x="28" y="0"/>
                    </a:moveTo>
                    <a:cubicBezTo>
                      <a:pt x="13" y="0"/>
                      <a:pt x="1" y="19"/>
                      <a:pt x="14" y="33"/>
                    </a:cubicBezTo>
                    <a:cubicBezTo>
                      <a:pt x="166" y="184"/>
                      <a:pt x="326" y="345"/>
                      <a:pt x="487" y="506"/>
                    </a:cubicBezTo>
                    <a:cubicBezTo>
                      <a:pt x="488" y="507"/>
                      <a:pt x="490" y="507"/>
                      <a:pt x="492" y="507"/>
                    </a:cubicBezTo>
                    <a:cubicBezTo>
                      <a:pt x="503" y="507"/>
                      <a:pt x="521" y="486"/>
                      <a:pt x="514" y="479"/>
                    </a:cubicBezTo>
                    <a:cubicBezTo>
                      <a:pt x="353" y="318"/>
                      <a:pt x="193" y="158"/>
                      <a:pt x="41" y="6"/>
                    </a:cubicBezTo>
                    <a:cubicBezTo>
                      <a:pt x="37" y="2"/>
                      <a:pt x="32" y="0"/>
                      <a:pt x="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30"/>
              <p:cNvSpPr/>
              <p:nvPr/>
            </p:nvSpPr>
            <p:spPr>
              <a:xfrm>
                <a:off x="2196445" y="4135368"/>
                <a:ext cx="27174" cy="26496"/>
              </a:xfrm>
              <a:custGeom>
                <a:rect b="b" l="l" r="r" t="t"/>
                <a:pathLst>
                  <a:path extrusionOk="0" h="508" w="521">
                    <a:moveTo>
                      <a:pt x="493" y="0"/>
                    </a:moveTo>
                    <a:cubicBezTo>
                      <a:pt x="489" y="0"/>
                      <a:pt x="484" y="2"/>
                      <a:pt x="480" y="6"/>
                    </a:cubicBezTo>
                    <a:cubicBezTo>
                      <a:pt x="328" y="158"/>
                      <a:pt x="168" y="318"/>
                      <a:pt x="16" y="479"/>
                    </a:cubicBezTo>
                    <a:cubicBezTo>
                      <a:pt x="1" y="486"/>
                      <a:pt x="18" y="507"/>
                      <a:pt x="35" y="507"/>
                    </a:cubicBezTo>
                    <a:cubicBezTo>
                      <a:pt x="38" y="507"/>
                      <a:pt x="40" y="507"/>
                      <a:pt x="43" y="506"/>
                    </a:cubicBezTo>
                    <a:cubicBezTo>
                      <a:pt x="194" y="345"/>
                      <a:pt x="355" y="184"/>
                      <a:pt x="507" y="33"/>
                    </a:cubicBezTo>
                    <a:cubicBezTo>
                      <a:pt x="520" y="19"/>
                      <a:pt x="508" y="0"/>
                      <a:pt x="4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30"/>
              <p:cNvSpPr/>
              <p:nvPr/>
            </p:nvSpPr>
            <p:spPr>
              <a:xfrm>
                <a:off x="2283551" y="4048314"/>
                <a:ext cx="27174" cy="26287"/>
              </a:xfrm>
              <a:custGeom>
                <a:rect b="b" l="l" r="r" t="t"/>
                <a:pathLst>
                  <a:path extrusionOk="0" h="504" w="521">
                    <a:moveTo>
                      <a:pt x="495" y="1"/>
                    </a:moveTo>
                    <a:cubicBezTo>
                      <a:pt x="492" y="1"/>
                      <a:pt x="489" y="3"/>
                      <a:pt x="487" y="7"/>
                    </a:cubicBezTo>
                    <a:lnTo>
                      <a:pt x="14" y="471"/>
                    </a:lnTo>
                    <a:cubicBezTo>
                      <a:pt x="1" y="484"/>
                      <a:pt x="13" y="503"/>
                      <a:pt x="28" y="503"/>
                    </a:cubicBezTo>
                    <a:cubicBezTo>
                      <a:pt x="32" y="503"/>
                      <a:pt x="37" y="502"/>
                      <a:pt x="41" y="497"/>
                    </a:cubicBezTo>
                    <a:lnTo>
                      <a:pt x="514" y="34"/>
                    </a:lnTo>
                    <a:cubicBezTo>
                      <a:pt x="521" y="20"/>
                      <a:pt x="506" y="1"/>
                      <a:pt x="4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30"/>
              <p:cNvSpPr/>
              <p:nvPr/>
            </p:nvSpPr>
            <p:spPr>
              <a:xfrm>
                <a:off x="2227688" y="4043046"/>
                <a:ext cx="11475" cy="24253"/>
              </a:xfrm>
              <a:custGeom>
                <a:rect b="b" l="l" r="r" t="t"/>
                <a:pathLst>
                  <a:path extrusionOk="0" h="465" w="220">
                    <a:moveTo>
                      <a:pt x="25" y="0"/>
                    </a:moveTo>
                    <a:cubicBezTo>
                      <a:pt x="13" y="0"/>
                      <a:pt x="0" y="10"/>
                      <a:pt x="6" y="27"/>
                    </a:cubicBezTo>
                    <a:cubicBezTo>
                      <a:pt x="68" y="170"/>
                      <a:pt x="122" y="322"/>
                      <a:pt x="184" y="465"/>
                    </a:cubicBezTo>
                    <a:cubicBezTo>
                      <a:pt x="193" y="456"/>
                      <a:pt x="211" y="456"/>
                      <a:pt x="220" y="447"/>
                    </a:cubicBezTo>
                    <a:cubicBezTo>
                      <a:pt x="157" y="304"/>
                      <a:pt x="104" y="161"/>
                      <a:pt x="41" y="10"/>
                    </a:cubicBezTo>
                    <a:cubicBezTo>
                      <a:pt x="38" y="3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30"/>
              <p:cNvSpPr/>
              <p:nvPr/>
            </p:nvSpPr>
            <p:spPr>
              <a:xfrm>
                <a:off x="2267955" y="4142618"/>
                <a:ext cx="11527" cy="24305"/>
              </a:xfrm>
              <a:custGeom>
                <a:rect b="b" l="l" r="r" t="t"/>
                <a:pathLst>
                  <a:path extrusionOk="0" h="466" w="221">
                    <a:moveTo>
                      <a:pt x="37" y="1"/>
                    </a:moveTo>
                    <a:cubicBezTo>
                      <a:pt x="28" y="10"/>
                      <a:pt x="19" y="10"/>
                      <a:pt x="1" y="19"/>
                    </a:cubicBezTo>
                    <a:cubicBezTo>
                      <a:pt x="63" y="161"/>
                      <a:pt x="117" y="304"/>
                      <a:pt x="179" y="456"/>
                    </a:cubicBezTo>
                    <a:cubicBezTo>
                      <a:pt x="183" y="463"/>
                      <a:pt x="190" y="466"/>
                      <a:pt x="197" y="466"/>
                    </a:cubicBezTo>
                    <a:cubicBezTo>
                      <a:pt x="209" y="466"/>
                      <a:pt x="221" y="458"/>
                      <a:pt x="215" y="447"/>
                    </a:cubicBez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30"/>
              <p:cNvSpPr/>
              <p:nvPr/>
            </p:nvSpPr>
            <p:spPr>
              <a:xfrm>
                <a:off x="2191281" y="4119355"/>
                <a:ext cx="24618" cy="11318"/>
              </a:xfrm>
              <a:custGeom>
                <a:rect b="b" l="l" r="r" t="t"/>
                <a:pathLst>
                  <a:path extrusionOk="0" h="217" w="472">
                    <a:moveTo>
                      <a:pt x="454" y="1"/>
                    </a:moveTo>
                    <a:cubicBezTo>
                      <a:pt x="311" y="63"/>
                      <a:pt x="169" y="117"/>
                      <a:pt x="17" y="179"/>
                    </a:cubicBezTo>
                    <a:cubicBezTo>
                      <a:pt x="1" y="187"/>
                      <a:pt x="6" y="216"/>
                      <a:pt x="27" y="216"/>
                    </a:cubicBezTo>
                    <a:cubicBezTo>
                      <a:pt x="29" y="216"/>
                      <a:pt x="32" y="216"/>
                      <a:pt x="35" y="215"/>
                    </a:cubicBezTo>
                    <a:cubicBezTo>
                      <a:pt x="177" y="152"/>
                      <a:pt x="320" y="99"/>
                      <a:pt x="472" y="36"/>
                    </a:cubicBezTo>
                    <a:cubicBezTo>
                      <a:pt x="463" y="28"/>
                      <a:pt x="463" y="19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30"/>
              <p:cNvSpPr/>
              <p:nvPr/>
            </p:nvSpPr>
            <p:spPr>
              <a:xfrm>
                <a:off x="2291271" y="4079296"/>
                <a:ext cx="24566" cy="11266"/>
              </a:xfrm>
              <a:custGeom>
                <a:rect b="b" l="l" r="r" t="t"/>
                <a:pathLst>
                  <a:path extrusionOk="0" h="216" w="471">
                    <a:moveTo>
                      <a:pt x="452" y="0"/>
                    </a:moveTo>
                    <a:cubicBezTo>
                      <a:pt x="450" y="0"/>
                      <a:pt x="448" y="1"/>
                      <a:pt x="446" y="2"/>
                    </a:cubicBezTo>
                    <a:cubicBezTo>
                      <a:pt x="294" y="64"/>
                      <a:pt x="152" y="118"/>
                      <a:pt x="0" y="180"/>
                    </a:cubicBezTo>
                    <a:cubicBezTo>
                      <a:pt x="9" y="189"/>
                      <a:pt x="9" y="207"/>
                      <a:pt x="18" y="216"/>
                    </a:cubicBezTo>
                    <a:cubicBezTo>
                      <a:pt x="161" y="153"/>
                      <a:pt x="303" y="100"/>
                      <a:pt x="455" y="37"/>
                    </a:cubicBezTo>
                    <a:cubicBezTo>
                      <a:pt x="471" y="29"/>
                      <a:pt x="466" y="0"/>
                      <a:pt x="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30"/>
              <p:cNvSpPr/>
              <p:nvPr/>
            </p:nvSpPr>
            <p:spPr>
              <a:xfrm>
                <a:off x="2191333" y="4078357"/>
                <a:ext cx="25036" cy="11266"/>
              </a:xfrm>
              <a:custGeom>
                <a:rect b="b" l="l" r="r" t="t"/>
                <a:pathLst>
                  <a:path extrusionOk="0" h="216" w="480">
                    <a:moveTo>
                      <a:pt x="37" y="0"/>
                    </a:moveTo>
                    <a:cubicBezTo>
                      <a:pt x="20" y="0"/>
                      <a:pt x="1" y="29"/>
                      <a:pt x="25" y="37"/>
                    </a:cubicBezTo>
                    <a:cubicBezTo>
                      <a:pt x="168" y="100"/>
                      <a:pt x="319" y="162"/>
                      <a:pt x="462" y="216"/>
                    </a:cubicBezTo>
                    <a:cubicBezTo>
                      <a:pt x="471" y="207"/>
                      <a:pt x="471" y="198"/>
                      <a:pt x="480" y="189"/>
                    </a:cubicBezTo>
                    <a:cubicBezTo>
                      <a:pt x="328" y="127"/>
                      <a:pt x="185" y="64"/>
                      <a:pt x="43" y="2"/>
                    </a:cubicBezTo>
                    <a:cubicBezTo>
                      <a:pt x="41" y="1"/>
                      <a:pt x="39" y="0"/>
                      <a:pt x="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30"/>
              <p:cNvSpPr/>
              <p:nvPr/>
            </p:nvSpPr>
            <p:spPr>
              <a:xfrm>
                <a:off x="2291271" y="4120293"/>
                <a:ext cx="24514" cy="11318"/>
              </a:xfrm>
              <a:custGeom>
                <a:rect b="b" l="l" r="r" t="t"/>
                <a:pathLst>
                  <a:path extrusionOk="0" h="217" w="470">
                    <a:moveTo>
                      <a:pt x="9" y="1"/>
                    </a:moveTo>
                    <a:cubicBezTo>
                      <a:pt x="9" y="10"/>
                      <a:pt x="0" y="18"/>
                      <a:pt x="0" y="27"/>
                    </a:cubicBezTo>
                    <a:cubicBezTo>
                      <a:pt x="143" y="90"/>
                      <a:pt x="286" y="152"/>
                      <a:pt x="428" y="215"/>
                    </a:cubicBezTo>
                    <a:cubicBezTo>
                      <a:pt x="432" y="216"/>
                      <a:pt x="436" y="217"/>
                      <a:pt x="439" y="217"/>
                    </a:cubicBezTo>
                    <a:cubicBezTo>
                      <a:pt x="459" y="217"/>
                      <a:pt x="469" y="196"/>
                      <a:pt x="446" y="188"/>
                    </a:cubicBezTo>
                    <a:cubicBezTo>
                      <a:pt x="303" y="125"/>
                      <a:pt x="152" y="63"/>
                      <a:pt x="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30"/>
              <p:cNvSpPr/>
              <p:nvPr/>
            </p:nvSpPr>
            <p:spPr>
              <a:xfrm>
                <a:off x="2226749" y="4142618"/>
                <a:ext cx="11527" cy="24045"/>
              </a:xfrm>
              <a:custGeom>
                <a:rect b="b" l="l" r="r" t="t"/>
                <a:pathLst>
                  <a:path extrusionOk="0" h="461" w="221">
                    <a:moveTo>
                      <a:pt x="193" y="1"/>
                    </a:moveTo>
                    <a:cubicBezTo>
                      <a:pt x="131" y="144"/>
                      <a:pt x="68" y="286"/>
                      <a:pt x="6" y="429"/>
                    </a:cubicBezTo>
                    <a:cubicBezTo>
                      <a:pt x="0" y="446"/>
                      <a:pt x="13" y="460"/>
                      <a:pt x="26" y="460"/>
                    </a:cubicBezTo>
                    <a:cubicBezTo>
                      <a:pt x="32" y="460"/>
                      <a:pt x="38" y="456"/>
                      <a:pt x="42" y="447"/>
                    </a:cubicBezTo>
                    <a:lnTo>
                      <a:pt x="220" y="10"/>
                    </a:lnTo>
                    <a:cubicBezTo>
                      <a:pt x="211" y="10"/>
                      <a:pt x="202" y="1"/>
                      <a:pt x="1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30"/>
              <p:cNvSpPr/>
              <p:nvPr/>
            </p:nvSpPr>
            <p:spPr>
              <a:xfrm>
                <a:off x="2268894" y="4043411"/>
                <a:ext cx="11579" cy="24358"/>
              </a:xfrm>
              <a:custGeom>
                <a:rect b="b" l="l" r="r" t="t"/>
                <a:pathLst>
                  <a:path extrusionOk="0" h="467" w="222">
                    <a:moveTo>
                      <a:pt x="197" y="0"/>
                    </a:moveTo>
                    <a:cubicBezTo>
                      <a:pt x="191" y="0"/>
                      <a:pt x="185" y="3"/>
                      <a:pt x="179" y="12"/>
                    </a:cubicBezTo>
                    <a:cubicBezTo>
                      <a:pt x="126" y="154"/>
                      <a:pt x="63" y="306"/>
                      <a:pt x="1" y="449"/>
                    </a:cubicBezTo>
                    <a:cubicBezTo>
                      <a:pt x="10" y="458"/>
                      <a:pt x="19" y="458"/>
                      <a:pt x="28" y="467"/>
                    </a:cubicBezTo>
                    <a:cubicBezTo>
                      <a:pt x="90" y="315"/>
                      <a:pt x="152" y="172"/>
                      <a:pt x="215" y="29"/>
                    </a:cubicBezTo>
                    <a:cubicBezTo>
                      <a:pt x="221" y="17"/>
                      <a:pt x="210" y="0"/>
                      <a:pt x="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30"/>
              <p:cNvSpPr/>
              <p:nvPr/>
            </p:nvSpPr>
            <p:spPr>
              <a:xfrm>
                <a:off x="2219864" y="4055720"/>
                <a:ext cx="11892" cy="15752"/>
              </a:xfrm>
              <a:custGeom>
                <a:rect b="b" l="l" r="r" t="t"/>
                <a:pathLst>
                  <a:path extrusionOk="0" h="302" w="228">
                    <a:moveTo>
                      <a:pt x="27" y="0"/>
                    </a:moveTo>
                    <a:cubicBezTo>
                      <a:pt x="15" y="0"/>
                      <a:pt x="0" y="13"/>
                      <a:pt x="13" y="25"/>
                    </a:cubicBezTo>
                    <a:cubicBezTo>
                      <a:pt x="75" y="115"/>
                      <a:pt x="138" y="213"/>
                      <a:pt x="191" y="302"/>
                    </a:cubicBezTo>
                    <a:cubicBezTo>
                      <a:pt x="209" y="293"/>
                      <a:pt x="218" y="284"/>
                      <a:pt x="227" y="275"/>
                    </a:cubicBezTo>
                    <a:cubicBezTo>
                      <a:pt x="165" y="186"/>
                      <a:pt x="102" y="97"/>
                      <a:pt x="40" y="8"/>
                    </a:cubicBezTo>
                    <a:cubicBezTo>
                      <a:pt x="37" y="2"/>
                      <a:pt x="32" y="0"/>
                      <a:pt x="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30"/>
              <p:cNvSpPr/>
              <p:nvPr/>
            </p:nvSpPr>
            <p:spPr>
              <a:xfrm>
                <a:off x="2275414" y="4138445"/>
                <a:ext cx="11892" cy="16012"/>
              </a:xfrm>
              <a:custGeom>
                <a:rect b="b" l="l" r="r" t="t"/>
                <a:pathLst>
                  <a:path extrusionOk="0" h="307" w="228">
                    <a:moveTo>
                      <a:pt x="36" y="1"/>
                    </a:moveTo>
                    <a:cubicBezTo>
                      <a:pt x="27" y="9"/>
                      <a:pt x="10" y="18"/>
                      <a:pt x="1" y="27"/>
                    </a:cubicBezTo>
                    <a:cubicBezTo>
                      <a:pt x="63" y="116"/>
                      <a:pt x="126" y="206"/>
                      <a:pt x="188" y="295"/>
                    </a:cubicBezTo>
                    <a:cubicBezTo>
                      <a:pt x="191" y="303"/>
                      <a:pt x="196" y="306"/>
                      <a:pt x="201" y="306"/>
                    </a:cubicBezTo>
                    <a:cubicBezTo>
                      <a:pt x="214" y="306"/>
                      <a:pt x="227" y="289"/>
                      <a:pt x="215" y="277"/>
                    </a:cubicBezTo>
                    <a:cubicBezTo>
                      <a:pt x="152" y="188"/>
                      <a:pt x="99" y="99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30"/>
              <p:cNvSpPr/>
              <p:nvPr/>
            </p:nvSpPr>
            <p:spPr>
              <a:xfrm>
                <a:off x="2203956" y="4126813"/>
                <a:ext cx="16169" cy="11475"/>
              </a:xfrm>
              <a:custGeom>
                <a:rect b="b" l="l" r="r" t="t"/>
                <a:pathLst>
                  <a:path extrusionOk="0" h="220" w="310">
                    <a:moveTo>
                      <a:pt x="282" y="0"/>
                    </a:moveTo>
                    <a:cubicBezTo>
                      <a:pt x="193" y="63"/>
                      <a:pt x="104" y="125"/>
                      <a:pt x="15" y="188"/>
                    </a:cubicBezTo>
                    <a:cubicBezTo>
                      <a:pt x="0" y="195"/>
                      <a:pt x="9" y="220"/>
                      <a:pt x="22" y="220"/>
                    </a:cubicBezTo>
                    <a:cubicBezTo>
                      <a:pt x="26" y="220"/>
                      <a:pt x="29" y="218"/>
                      <a:pt x="33" y="215"/>
                    </a:cubicBezTo>
                    <a:cubicBezTo>
                      <a:pt x="122" y="152"/>
                      <a:pt x="211" y="99"/>
                      <a:pt x="309" y="36"/>
                    </a:cubicBezTo>
                    <a:cubicBezTo>
                      <a:pt x="300" y="27"/>
                      <a:pt x="291" y="9"/>
                      <a:pt x="2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30"/>
              <p:cNvSpPr/>
              <p:nvPr/>
            </p:nvSpPr>
            <p:spPr>
              <a:xfrm>
                <a:off x="2287046" y="4071629"/>
                <a:ext cx="16169" cy="11475"/>
              </a:xfrm>
              <a:custGeom>
                <a:rect b="b" l="l" r="r" t="t"/>
                <a:pathLst>
                  <a:path extrusionOk="0" h="220" w="310">
                    <a:moveTo>
                      <a:pt x="287" y="1"/>
                    </a:moveTo>
                    <a:cubicBezTo>
                      <a:pt x="284" y="1"/>
                      <a:pt x="281" y="2"/>
                      <a:pt x="277" y="6"/>
                    </a:cubicBezTo>
                    <a:cubicBezTo>
                      <a:pt x="188" y="68"/>
                      <a:pt x="99" y="131"/>
                      <a:pt x="1" y="184"/>
                    </a:cubicBezTo>
                    <a:cubicBezTo>
                      <a:pt x="10" y="202"/>
                      <a:pt x="19" y="211"/>
                      <a:pt x="28" y="220"/>
                    </a:cubicBezTo>
                    <a:lnTo>
                      <a:pt x="295" y="33"/>
                    </a:lnTo>
                    <a:cubicBezTo>
                      <a:pt x="309" y="25"/>
                      <a:pt x="301" y="1"/>
                      <a:pt x="2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30"/>
              <p:cNvSpPr/>
              <p:nvPr/>
            </p:nvSpPr>
            <p:spPr>
              <a:xfrm>
                <a:off x="2195089" y="4092753"/>
                <a:ext cx="18516" cy="5268"/>
              </a:xfrm>
              <a:custGeom>
                <a:rect b="b" l="l" r="r" t="t"/>
                <a:pathLst>
                  <a:path extrusionOk="0" h="101" w="355">
                    <a:moveTo>
                      <a:pt x="25" y="1"/>
                    </a:moveTo>
                    <a:cubicBezTo>
                      <a:pt x="5" y="1"/>
                      <a:pt x="0" y="30"/>
                      <a:pt x="24" y="38"/>
                    </a:cubicBezTo>
                    <a:cubicBezTo>
                      <a:pt x="131" y="56"/>
                      <a:pt x="238" y="74"/>
                      <a:pt x="345" y="100"/>
                    </a:cubicBezTo>
                    <a:cubicBezTo>
                      <a:pt x="345" y="83"/>
                      <a:pt x="354" y="74"/>
                      <a:pt x="354" y="65"/>
                    </a:cubicBezTo>
                    <a:lnTo>
                      <a:pt x="33" y="2"/>
                    </a:lnTo>
                    <a:cubicBezTo>
                      <a:pt x="30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30"/>
              <p:cNvSpPr/>
              <p:nvPr/>
            </p:nvSpPr>
            <p:spPr>
              <a:xfrm>
                <a:off x="2293566" y="4111948"/>
                <a:ext cx="18672" cy="5633"/>
              </a:xfrm>
              <a:custGeom>
                <a:rect b="b" l="l" r="r" t="t"/>
                <a:pathLst>
                  <a:path extrusionOk="0" h="108" w="358">
                    <a:moveTo>
                      <a:pt x="10" y="0"/>
                    </a:moveTo>
                    <a:cubicBezTo>
                      <a:pt x="10" y="18"/>
                      <a:pt x="10" y="27"/>
                      <a:pt x="1" y="36"/>
                    </a:cubicBezTo>
                    <a:cubicBezTo>
                      <a:pt x="108" y="62"/>
                      <a:pt x="215" y="80"/>
                      <a:pt x="322" y="107"/>
                    </a:cubicBezTo>
                    <a:cubicBezTo>
                      <a:pt x="349" y="107"/>
                      <a:pt x="357" y="71"/>
                      <a:pt x="331" y="71"/>
                    </a:cubicBezTo>
                    <a:cubicBezTo>
                      <a:pt x="224" y="45"/>
                      <a:pt x="117" y="27"/>
                      <a:pt x="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30"/>
              <p:cNvSpPr/>
              <p:nvPr/>
            </p:nvSpPr>
            <p:spPr>
              <a:xfrm>
                <a:off x="2240989" y="4144965"/>
                <a:ext cx="5633" cy="18099"/>
              </a:xfrm>
              <a:custGeom>
                <a:rect b="b" l="l" r="r" t="t"/>
                <a:pathLst>
                  <a:path extrusionOk="0" h="347" w="108">
                    <a:moveTo>
                      <a:pt x="72" y="0"/>
                    </a:moveTo>
                    <a:lnTo>
                      <a:pt x="1" y="322"/>
                    </a:lnTo>
                    <a:cubicBezTo>
                      <a:pt x="1" y="337"/>
                      <a:pt x="13" y="347"/>
                      <a:pt x="23" y="347"/>
                    </a:cubicBezTo>
                    <a:cubicBezTo>
                      <a:pt x="30" y="347"/>
                      <a:pt x="36" y="342"/>
                      <a:pt x="36" y="330"/>
                    </a:cubicBezTo>
                    <a:cubicBezTo>
                      <a:pt x="63" y="223"/>
                      <a:pt x="81" y="116"/>
                      <a:pt x="108" y="9"/>
                    </a:cubicBezTo>
                    <a:cubicBezTo>
                      <a:pt x="90" y="9"/>
                      <a:pt x="81" y="9"/>
                      <a:pt x="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30"/>
              <p:cNvSpPr/>
              <p:nvPr/>
            </p:nvSpPr>
            <p:spPr>
              <a:xfrm>
                <a:off x="2260549" y="4046853"/>
                <a:ext cx="5633" cy="18099"/>
              </a:xfrm>
              <a:custGeom>
                <a:rect b="b" l="l" r="r" t="t"/>
                <a:pathLst>
                  <a:path extrusionOk="0" h="347" w="108">
                    <a:moveTo>
                      <a:pt x="85" y="1"/>
                    </a:moveTo>
                    <a:cubicBezTo>
                      <a:pt x="78" y="1"/>
                      <a:pt x="72" y="6"/>
                      <a:pt x="72" y="17"/>
                    </a:cubicBezTo>
                    <a:cubicBezTo>
                      <a:pt x="45" y="124"/>
                      <a:pt x="27" y="231"/>
                      <a:pt x="0" y="338"/>
                    </a:cubicBezTo>
                    <a:cubicBezTo>
                      <a:pt x="18" y="338"/>
                      <a:pt x="27" y="347"/>
                      <a:pt x="36" y="347"/>
                    </a:cubicBezTo>
                    <a:cubicBezTo>
                      <a:pt x="63" y="240"/>
                      <a:pt x="81" y="133"/>
                      <a:pt x="107" y="26"/>
                    </a:cubicBezTo>
                    <a:cubicBezTo>
                      <a:pt x="107" y="10"/>
                      <a:pt x="95" y="1"/>
                      <a:pt x="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30"/>
              <p:cNvSpPr/>
              <p:nvPr/>
            </p:nvSpPr>
            <p:spPr>
              <a:xfrm>
                <a:off x="2240207" y="4047010"/>
                <a:ext cx="5946" cy="17942"/>
              </a:xfrm>
              <a:custGeom>
                <a:rect b="b" l="l" r="r" t="t"/>
                <a:pathLst>
                  <a:path extrusionOk="0" h="344" w="114">
                    <a:moveTo>
                      <a:pt x="25" y="0"/>
                    </a:moveTo>
                    <a:cubicBezTo>
                      <a:pt x="13" y="0"/>
                      <a:pt x="1" y="12"/>
                      <a:pt x="7" y="23"/>
                    </a:cubicBezTo>
                    <a:cubicBezTo>
                      <a:pt x="33" y="130"/>
                      <a:pt x="51" y="237"/>
                      <a:pt x="78" y="344"/>
                    </a:cubicBezTo>
                    <a:cubicBezTo>
                      <a:pt x="87" y="344"/>
                      <a:pt x="96" y="344"/>
                      <a:pt x="114" y="335"/>
                    </a:cubicBezTo>
                    <a:cubicBezTo>
                      <a:pt x="87" y="228"/>
                      <a:pt x="69" y="121"/>
                      <a:pt x="42" y="14"/>
                    </a:cubicBezTo>
                    <a:cubicBezTo>
                      <a:pt x="39" y="4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30"/>
              <p:cNvSpPr/>
              <p:nvPr/>
            </p:nvSpPr>
            <p:spPr>
              <a:xfrm>
                <a:off x="2261018" y="4144965"/>
                <a:ext cx="5894" cy="18099"/>
              </a:xfrm>
              <a:custGeom>
                <a:rect b="b" l="l" r="r" t="t"/>
                <a:pathLst>
                  <a:path extrusionOk="0" h="347" w="113">
                    <a:moveTo>
                      <a:pt x="36" y="0"/>
                    </a:moveTo>
                    <a:cubicBezTo>
                      <a:pt x="27" y="0"/>
                      <a:pt x="18" y="9"/>
                      <a:pt x="0" y="9"/>
                    </a:cubicBezTo>
                    <a:cubicBezTo>
                      <a:pt x="27" y="116"/>
                      <a:pt x="54" y="223"/>
                      <a:pt x="72" y="330"/>
                    </a:cubicBezTo>
                    <a:cubicBezTo>
                      <a:pt x="75" y="342"/>
                      <a:pt x="84" y="347"/>
                      <a:pt x="92" y="347"/>
                    </a:cubicBezTo>
                    <a:cubicBezTo>
                      <a:pt x="103" y="347"/>
                      <a:pt x="112" y="337"/>
                      <a:pt x="107" y="322"/>
                    </a:cubicBezTo>
                    <a:cubicBezTo>
                      <a:pt x="89" y="215"/>
                      <a:pt x="63" y="107"/>
                      <a:pt x="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30"/>
              <p:cNvSpPr/>
              <p:nvPr/>
            </p:nvSpPr>
            <p:spPr>
              <a:xfrm>
                <a:off x="2195089" y="4112365"/>
                <a:ext cx="18516" cy="5737"/>
              </a:xfrm>
              <a:custGeom>
                <a:rect b="b" l="l" r="r" t="t"/>
                <a:pathLst>
                  <a:path extrusionOk="0" h="110" w="355">
                    <a:moveTo>
                      <a:pt x="345" y="1"/>
                    </a:moveTo>
                    <a:cubicBezTo>
                      <a:pt x="238" y="28"/>
                      <a:pt x="131" y="54"/>
                      <a:pt x="24" y="72"/>
                    </a:cubicBezTo>
                    <a:cubicBezTo>
                      <a:pt x="0" y="80"/>
                      <a:pt x="12" y="109"/>
                      <a:pt x="27" y="109"/>
                    </a:cubicBezTo>
                    <a:cubicBezTo>
                      <a:pt x="29" y="109"/>
                      <a:pt x="31" y="109"/>
                      <a:pt x="33" y="108"/>
                    </a:cubicBezTo>
                    <a:lnTo>
                      <a:pt x="354" y="46"/>
                    </a:lnTo>
                    <a:cubicBezTo>
                      <a:pt x="354" y="28"/>
                      <a:pt x="354" y="19"/>
                      <a:pt x="3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30"/>
              <p:cNvSpPr/>
              <p:nvPr/>
            </p:nvSpPr>
            <p:spPr>
              <a:xfrm>
                <a:off x="2293566" y="4091867"/>
                <a:ext cx="18516" cy="5685"/>
              </a:xfrm>
              <a:custGeom>
                <a:rect b="b" l="l" r="r" t="t"/>
                <a:pathLst>
                  <a:path extrusionOk="0" h="109" w="355">
                    <a:moveTo>
                      <a:pt x="330" y="0"/>
                    </a:moveTo>
                    <a:cubicBezTo>
                      <a:pt x="327" y="0"/>
                      <a:pt x="325" y="0"/>
                      <a:pt x="322" y="1"/>
                    </a:cubicBezTo>
                    <a:cubicBezTo>
                      <a:pt x="215" y="28"/>
                      <a:pt x="108" y="46"/>
                      <a:pt x="1" y="73"/>
                    </a:cubicBezTo>
                    <a:cubicBezTo>
                      <a:pt x="1" y="82"/>
                      <a:pt x="10" y="91"/>
                      <a:pt x="10" y="108"/>
                    </a:cubicBezTo>
                    <a:cubicBezTo>
                      <a:pt x="117" y="82"/>
                      <a:pt x="224" y="64"/>
                      <a:pt x="331" y="37"/>
                    </a:cubicBezTo>
                    <a:cubicBezTo>
                      <a:pt x="355" y="29"/>
                      <a:pt x="350" y="0"/>
                      <a:pt x="3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30"/>
              <p:cNvSpPr/>
              <p:nvPr/>
            </p:nvSpPr>
            <p:spPr>
              <a:xfrm>
                <a:off x="2203434" y="4072255"/>
                <a:ext cx="16221" cy="11318"/>
              </a:xfrm>
              <a:custGeom>
                <a:rect b="b" l="l" r="r" t="t"/>
                <a:pathLst>
                  <a:path extrusionOk="0" h="217" w="311">
                    <a:moveTo>
                      <a:pt x="26" y="1"/>
                    </a:moveTo>
                    <a:cubicBezTo>
                      <a:pt x="12" y="1"/>
                      <a:pt x="0" y="23"/>
                      <a:pt x="16" y="38"/>
                    </a:cubicBezTo>
                    <a:cubicBezTo>
                      <a:pt x="105" y="92"/>
                      <a:pt x="203" y="154"/>
                      <a:pt x="292" y="217"/>
                    </a:cubicBezTo>
                    <a:cubicBezTo>
                      <a:pt x="301" y="208"/>
                      <a:pt x="301" y="190"/>
                      <a:pt x="310" y="181"/>
                    </a:cubicBezTo>
                    <a:cubicBezTo>
                      <a:pt x="221" y="128"/>
                      <a:pt x="123" y="65"/>
                      <a:pt x="34" y="3"/>
                    </a:cubicBezTo>
                    <a:cubicBezTo>
                      <a:pt x="31" y="2"/>
                      <a:pt x="29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30"/>
              <p:cNvSpPr/>
              <p:nvPr/>
            </p:nvSpPr>
            <p:spPr>
              <a:xfrm>
                <a:off x="2287515" y="4126344"/>
                <a:ext cx="16221" cy="11318"/>
              </a:xfrm>
              <a:custGeom>
                <a:rect b="b" l="l" r="r" t="t"/>
                <a:pathLst>
                  <a:path extrusionOk="0" h="217" w="311">
                    <a:moveTo>
                      <a:pt x="19" y="1"/>
                    </a:moveTo>
                    <a:cubicBezTo>
                      <a:pt x="19" y="18"/>
                      <a:pt x="10" y="27"/>
                      <a:pt x="1" y="36"/>
                    </a:cubicBezTo>
                    <a:cubicBezTo>
                      <a:pt x="90" y="99"/>
                      <a:pt x="188" y="152"/>
                      <a:pt x="277" y="215"/>
                    </a:cubicBezTo>
                    <a:cubicBezTo>
                      <a:pt x="280" y="216"/>
                      <a:pt x="282" y="216"/>
                      <a:pt x="284" y="216"/>
                    </a:cubicBezTo>
                    <a:cubicBezTo>
                      <a:pt x="299" y="216"/>
                      <a:pt x="310" y="194"/>
                      <a:pt x="295" y="179"/>
                    </a:cubicBezTo>
                    <a:cubicBezTo>
                      <a:pt x="206" y="125"/>
                      <a:pt x="117" y="63"/>
                      <a:pt x="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30"/>
              <p:cNvSpPr/>
              <p:nvPr/>
            </p:nvSpPr>
            <p:spPr>
              <a:xfrm>
                <a:off x="2220647" y="4138914"/>
                <a:ext cx="11579" cy="15804"/>
              </a:xfrm>
              <a:custGeom>
                <a:rect b="b" l="l" r="r" t="t"/>
                <a:pathLst>
                  <a:path extrusionOk="0" h="303" w="222">
                    <a:moveTo>
                      <a:pt x="185" y="0"/>
                    </a:moveTo>
                    <a:cubicBezTo>
                      <a:pt x="132" y="90"/>
                      <a:pt x="69" y="188"/>
                      <a:pt x="7" y="277"/>
                    </a:cubicBezTo>
                    <a:cubicBezTo>
                      <a:pt x="1" y="290"/>
                      <a:pt x="12" y="302"/>
                      <a:pt x="26" y="302"/>
                    </a:cubicBezTo>
                    <a:cubicBezTo>
                      <a:pt x="31" y="302"/>
                      <a:pt x="37" y="300"/>
                      <a:pt x="43" y="295"/>
                    </a:cubicBezTo>
                    <a:cubicBezTo>
                      <a:pt x="96" y="206"/>
                      <a:pt x="159" y="116"/>
                      <a:pt x="221" y="18"/>
                    </a:cubicBezTo>
                    <a:cubicBezTo>
                      <a:pt x="212" y="18"/>
                      <a:pt x="194" y="9"/>
                      <a:pt x="1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30"/>
              <p:cNvSpPr/>
              <p:nvPr/>
            </p:nvSpPr>
            <p:spPr>
              <a:xfrm>
                <a:off x="2274945" y="4055251"/>
                <a:ext cx="11579" cy="15752"/>
              </a:xfrm>
              <a:custGeom>
                <a:rect b="b" l="l" r="r" t="t"/>
                <a:pathLst>
                  <a:path extrusionOk="0" h="302" w="222">
                    <a:moveTo>
                      <a:pt x="196" y="0"/>
                    </a:moveTo>
                    <a:cubicBezTo>
                      <a:pt x="190" y="0"/>
                      <a:pt x="184" y="2"/>
                      <a:pt x="179" y="8"/>
                    </a:cubicBezTo>
                    <a:cubicBezTo>
                      <a:pt x="126" y="97"/>
                      <a:pt x="63" y="195"/>
                      <a:pt x="1" y="284"/>
                    </a:cubicBezTo>
                    <a:cubicBezTo>
                      <a:pt x="19" y="293"/>
                      <a:pt x="28" y="293"/>
                      <a:pt x="36" y="302"/>
                    </a:cubicBezTo>
                    <a:cubicBezTo>
                      <a:pt x="99" y="213"/>
                      <a:pt x="152" y="115"/>
                      <a:pt x="215" y="25"/>
                    </a:cubicBezTo>
                    <a:cubicBezTo>
                      <a:pt x="221" y="13"/>
                      <a:pt x="210" y="0"/>
                      <a:pt x="1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30"/>
              <p:cNvSpPr/>
              <p:nvPr/>
            </p:nvSpPr>
            <p:spPr>
              <a:xfrm>
                <a:off x="2215848" y="4067248"/>
                <a:ext cx="75472" cy="75420"/>
              </a:xfrm>
              <a:custGeom>
                <a:rect b="b" l="l" r="r" t="t"/>
                <a:pathLst>
                  <a:path extrusionOk="0" h="1446" w="1447">
                    <a:moveTo>
                      <a:pt x="723" y="491"/>
                    </a:moveTo>
                    <a:lnTo>
                      <a:pt x="911" y="714"/>
                    </a:lnTo>
                    <a:lnTo>
                      <a:pt x="723" y="937"/>
                    </a:lnTo>
                    <a:lnTo>
                      <a:pt x="536" y="714"/>
                    </a:lnTo>
                    <a:lnTo>
                      <a:pt x="723" y="491"/>
                    </a:lnTo>
                    <a:close/>
                    <a:moveTo>
                      <a:pt x="723" y="1"/>
                    </a:moveTo>
                    <a:cubicBezTo>
                      <a:pt x="679" y="1"/>
                      <a:pt x="634" y="1"/>
                      <a:pt x="590" y="10"/>
                    </a:cubicBezTo>
                    <a:cubicBezTo>
                      <a:pt x="581" y="10"/>
                      <a:pt x="563" y="18"/>
                      <a:pt x="554" y="18"/>
                    </a:cubicBezTo>
                    <a:cubicBezTo>
                      <a:pt x="527" y="27"/>
                      <a:pt x="500" y="36"/>
                      <a:pt x="465" y="45"/>
                    </a:cubicBezTo>
                    <a:cubicBezTo>
                      <a:pt x="456" y="45"/>
                      <a:pt x="447" y="54"/>
                      <a:pt x="438" y="54"/>
                    </a:cubicBezTo>
                    <a:cubicBezTo>
                      <a:pt x="402" y="72"/>
                      <a:pt x="367" y="90"/>
                      <a:pt x="340" y="108"/>
                    </a:cubicBezTo>
                    <a:cubicBezTo>
                      <a:pt x="322" y="117"/>
                      <a:pt x="313" y="126"/>
                      <a:pt x="304" y="126"/>
                    </a:cubicBezTo>
                    <a:cubicBezTo>
                      <a:pt x="233" y="179"/>
                      <a:pt x="170" y="241"/>
                      <a:pt x="126" y="313"/>
                    </a:cubicBezTo>
                    <a:cubicBezTo>
                      <a:pt x="117" y="322"/>
                      <a:pt x="108" y="331"/>
                      <a:pt x="108" y="340"/>
                    </a:cubicBezTo>
                    <a:cubicBezTo>
                      <a:pt x="90" y="366"/>
                      <a:pt x="72" y="393"/>
                      <a:pt x="63" y="429"/>
                    </a:cubicBezTo>
                    <a:cubicBezTo>
                      <a:pt x="54" y="438"/>
                      <a:pt x="54" y="447"/>
                      <a:pt x="45" y="456"/>
                    </a:cubicBezTo>
                    <a:cubicBezTo>
                      <a:pt x="37" y="491"/>
                      <a:pt x="28" y="527"/>
                      <a:pt x="19" y="563"/>
                    </a:cubicBezTo>
                    <a:cubicBezTo>
                      <a:pt x="10" y="572"/>
                      <a:pt x="10" y="589"/>
                      <a:pt x="10" y="598"/>
                    </a:cubicBezTo>
                    <a:cubicBezTo>
                      <a:pt x="1" y="643"/>
                      <a:pt x="1" y="679"/>
                      <a:pt x="1" y="723"/>
                    </a:cubicBezTo>
                    <a:cubicBezTo>
                      <a:pt x="1" y="768"/>
                      <a:pt x="1" y="812"/>
                      <a:pt x="10" y="857"/>
                    </a:cubicBezTo>
                    <a:cubicBezTo>
                      <a:pt x="10" y="866"/>
                      <a:pt x="19" y="884"/>
                      <a:pt x="19" y="893"/>
                    </a:cubicBezTo>
                    <a:cubicBezTo>
                      <a:pt x="28" y="919"/>
                      <a:pt x="37" y="955"/>
                      <a:pt x="45" y="982"/>
                    </a:cubicBezTo>
                    <a:cubicBezTo>
                      <a:pt x="45" y="991"/>
                      <a:pt x="54" y="1000"/>
                      <a:pt x="54" y="1009"/>
                    </a:cubicBezTo>
                    <a:cubicBezTo>
                      <a:pt x="72" y="1044"/>
                      <a:pt x="90" y="1080"/>
                      <a:pt x="108" y="1116"/>
                    </a:cubicBezTo>
                    <a:cubicBezTo>
                      <a:pt x="117" y="1125"/>
                      <a:pt x="126" y="1134"/>
                      <a:pt x="126" y="1142"/>
                    </a:cubicBezTo>
                    <a:cubicBezTo>
                      <a:pt x="179" y="1214"/>
                      <a:pt x="242" y="1276"/>
                      <a:pt x="313" y="1321"/>
                    </a:cubicBezTo>
                    <a:cubicBezTo>
                      <a:pt x="322" y="1330"/>
                      <a:pt x="331" y="1339"/>
                      <a:pt x="340" y="1339"/>
                    </a:cubicBezTo>
                    <a:cubicBezTo>
                      <a:pt x="367" y="1357"/>
                      <a:pt x="393" y="1374"/>
                      <a:pt x="429" y="1383"/>
                    </a:cubicBezTo>
                    <a:cubicBezTo>
                      <a:pt x="438" y="1392"/>
                      <a:pt x="447" y="1392"/>
                      <a:pt x="456" y="1401"/>
                    </a:cubicBezTo>
                    <a:cubicBezTo>
                      <a:pt x="491" y="1410"/>
                      <a:pt x="527" y="1428"/>
                      <a:pt x="563" y="1428"/>
                    </a:cubicBezTo>
                    <a:cubicBezTo>
                      <a:pt x="572" y="1437"/>
                      <a:pt x="590" y="1437"/>
                      <a:pt x="599" y="1437"/>
                    </a:cubicBezTo>
                    <a:cubicBezTo>
                      <a:pt x="643" y="1446"/>
                      <a:pt x="679" y="1446"/>
                      <a:pt x="723" y="1446"/>
                    </a:cubicBezTo>
                    <a:cubicBezTo>
                      <a:pt x="768" y="1446"/>
                      <a:pt x="813" y="1446"/>
                      <a:pt x="857" y="1437"/>
                    </a:cubicBezTo>
                    <a:cubicBezTo>
                      <a:pt x="866" y="1437"/>
                      <a:pt x="884" y="1437"/>
                      <a:pt x="893" y="1428"/>
                    </a:cubicBezTo>
                    <a:cubicBezTo>
                      <a:pt x="920" y="1419"/>
                      <a:pt x="955" y="1410"/>
                      <a:pt x="982" y="1401"/>
                    </a:cubicBezTo>
                    <a:cubicBezTo>
                      <a:pt x="991" y="1401"/>
                      <a:pt x="1000" y="1392"/>
                      <a:pt x="1009" y="1392"/>
                    </a:cubicBezTo>
                    <a:cubicBezTo>
                      <a:pt x="1045" y="1374"/>
                      <a:pt x="1080" y="1357"/>
                      <a:pt x="1116" y="1339"/>
                    </a:cubicBezTo>
                    <a:cubicBezTo>
                      <a:pt x="1125" y="1330"/>
                      <a:pt x="1134" y="1321"/>
                      <a:pt x="1143" y="1321"/>
                    </a:cubicBezTo>
                    <a:cubicBezTo>
                      <a:pt x="1214" y="1267"/>
                      <a:pt x="1277" y="1205"/>
                      <a:pt x="1321" y="1134"/>
                    </a:cubicBezTo>
                    <a:cubicBezTo>
                      <a:pt x="1330" y="1125"/>
                      <a:pt x="1339" y="1116"/>
                      <a:pt x="1339" y="1107"/>
                    </a:cubicBezTo>
                    <a:cubicBezTo>
                      <a:pt x="1357" y="1080"/>
                      <a:pt x="1375" y="1053"/>
                      <a:pt x="1384" y="1027"/>
                    </a:cubicBezTo>
                    <a:cubicBezTo>
                      <a:pt x="1393" y="1009"/>
                      <a:pt x="1393" y="1000"/>
                      <a:pt x="1401" y="991"/>
                    </a:cubicBezTo>
                    <a:cubicBezTo>
                      <a:pt x="1410" y="955"/>
                      <a:pt x="1428" y="919"/>
                      <a:pt x="1428" y="884"/>
                    </a:cubicBezTo>
                    <a:cubicBezTo>
                      <a:pt x="1437" y="875"/>
                      <a:pt x="1437" y="857"/>
                      <a:pt x="1437" y="848"/>
                    </a:cubicBezTo>
                    <a:cubicBezTo>
                      <a:pt x="1446" y="812"/>
                      <a:pt x="1446" y="768"/>
                      <a:pt x="1446" y="723"/>
                    </a:cubicBezTo>
                    <a:cubicBezTo>
                      <a:pt x="1446" y="679"/>
                      <a:pt x="1446" y="634"/>
                      <a:pt x="1437" y="589"/>
                    </a:cubicBezTo>
                    <a:cubicBezTo>
                      <a:pt x="1437" y="580"/>
                      <a:pt x="1437" y="563"/>
                      <a:pt x="1428" y="554"/>
                    </a:cubicBezTo>
                    <a:cubicBezTo>
                      <a:pt x="1419" y="527"/>
                      <a:pt x="1410" y="500"/>
                      <a:pt x="1401" y="464"/>
                    </a:cubicBezTo>
                    <a:cubicBezTo>
                      <a:pt x="1401" y="456"/>
                      <a:pt x="1393" y="447"/>
                      <a:pt x="1393" y="438"/>
                    </a:cubicBezTo>
                    <a:cubicBezTo>
                      <a:pt x="1375" y="402"/>
                      <a:pt x="1357" y="366"/>
                      <a:pt x="1339" y="340"/>
                    </a:cubicBezTo>
                    <a:cubicBezTo>
                      <a:pt x="1330" y="322"/>
                      <a:pt x="1321" y="313"/>
                      <a:pt x="1321" y="304"/>
                    </a:cubicBezTo>
                    <a:cubicBezTo>
                      <a:pt x="1268" y="233"/>
                      <a:pt x="1205" y="170"/>
                      <a:pt x="1134" y="126"/>
                    </a:cubicBezTo>
                    <a:cubicBezTo>
                      <a:pt x="1125" y="117"/>
                      <a:pt x="1116" y="108"/>
                      <a:pt x="1107" y="108"/>
                    </a:cubicBezTo>
                    <a:cubicBezTo>
                      <a:pt x="1080" y="90"/>
                      <a:pt x="1054" y="72"/>
                      <a:pt x="1027" y="63"/>
                    </a:cubicBezTo>
                    <a:cubicBezTo>
                      <a:pt x="1009" y="54"/>
                      <a:pt x="1000" y="54"/>
                      <a:pt x="991" y="45"/>
                    </a:cubicBezTo>
                    <a:cubicBezTo>
                      <a:pt x="955" y="36"/>
                      <a:pt x="920" y="27"/>
                      <a:pt x="884" y="18"/>
                    </a:cubicBezTo>
                    <a:cubicBezTo>
                      <a:pt x="875" y="10"/>
                      <a:pt x="857" y="10"/>
                      <a:pt x="848" y="10"/>
                    </a:cubicBezTo>
                    <a:cubicBezTo>
                      <a:pt x="813" y="1"/>
                      <a:pt x="768" y="1"/>
                      <a:pt x="7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30"/>
              <p:cNvSpPr/>
              <p:nvPr/>
            </p:nvSpPr>
            <p:spPr>
              <a:xfrm>
                <a:off x="2594161" y="4082165"/>
                <a:ext cx="47515" cy="47046"/>
              </a:xfrm>
              <a:custGeom>
                <a:rect b="b" l="l" r="r" t="t"/>
                <a:pathLst>
                  <a:path extrusionOk="0" h="902" w="911">
                    <a:moveTo>
                      <a:pt x="456" y="0"/>
                    </a:moveTo>
                    <a:cubicBezTo>
                      <a:pt x="206" y="0"/>
                      <a:pt x="1" y="205"/>
                      <a:pt x="1" y="455"/>
                    </a:cubicBezTo>
                    <a:cubicBezTo>
                      <a:pt x="1" y="705"/>
                      <a:pt x="206" y="901"/>
                      <a:pt x="456" y="901"/>
                    </a:cubicBezTo>
                    <a:cubicBezTo>
                      <a:pt x="705" y="901"/>
                      <a:pt x="911" y="705"/>
                      <a:pt x="911" y="455"/>
                    </a:cubicBezTo>
                    <a:cubicBezTo>
                      <a:pt x="911" y="205"/>
                      <a:pt x="705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30"/>
              <p:cNvSpPr/>
              <p:nvPr/>
            </p:nvSpPr>
            <p:spPr>
              <a:xfrm>
                <a:off x="2616016" y="4025155"/>
                <a:ext cx="1930" cy="36667"/>
              </a:xfrm>
              <a:custGeom>
                <a:rect b="b" l="l" r="r" t="t"/>
                <a:pathLst>
                  <a:path extrusionOk="0" h="703" w="37">
                    <a:moveTo>
                      <a:pt x="19" y="0"/>
                    </a:moveTo>
                    <a:cubicBezTo>
                      <a:pt x="10" y="0"/>
                      <a:pt x="1" y="5"/>
                      <a:pt x="1" y="14"/>
                    </a:cubicBezTo>
                    <a:lnTo>
                      <a:pt x="1" y="683"/>
                    </a:lnTo>
                    <a:cubicBezTo>
                      <a:pt x="1" y="696"/>
                      <a:pt x="10" y="703"/>
                      <a:pt x="19" y="703"/>
                    </a:cubicBezTo>
                    <a:cubicBezTo>
                      <a:pt x="28" y="703"/>
                      <a:pt x="37" y="696"/>
                      <a:pt x="37" y="683"/>
                    </a:cubicBezTo>
                    <a:lnTo>
                      <a:pt x="37" y="14"/>
                    </a:lnTo>
                    <a:cubicBezTo>
                      <a:pt x="37" y="5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30"/>
              <p:cNvSpPr/>
              <p:nvPr/>
            </p:nvSpPr>
            <p:spPr>
              <a:xfrm>
                <a:off x="2616016" y="4148460"/>
                <a:ext cx="1930" cy="36354"/>
              </a:xfrm>
              <a:custGeom>
                <a:rect b="b" l="l" r="r" t="t"/>
                <a:pathLst>
                  <a:path extrusionOk="0" h="697" w="37">
                    <a:moveTo>
                      <a:pt x="19" y="0"/>
                    </a:moveTo>
                    <a:cubicBezTo>
                      <a:pt x="10" y="0"/>
                      <a:pt x="1" y="5"/>
                      <a:pt x="1" y="14"/>
                    </a:cubicBezTo>
                    <a:lnTo>
                      <a:pt x="1" y="683"/>
                    </a:lnTo>
                    <a:cubicBezTo>
                      <a:pt x="1" y="692"/>
                      <a:pt x="10" y="696"/>
                      <a:pt x="19" y="696"/>
                    </a:cubicBezTo>
                    <a:cubicBezTo>
                      <a:pt x="28" y="696"/>
                      <a:pt x="37" y="692"/>
                      <a:pt x="37" y="683"/>
                    </a:cubicBezTo>
                    <a:lnTo>
                      <a:pt x="37" y="14"/>
                    </a:lnTo>
                    <a:cubicBezTo>
                      <a:pt x="37" y="5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30"/>
              <p:cNvSpPr/>
              <p:nvPr/>
            </p:nvSpPr>
            <p:spPr>
              <a:xfrm>
                <a:off x="2536942" y="4104020"/>
                <a:ext cx="37293" cy="1930"/>
              </a:xfrm>
              <a:custGeom>
                <a:rect b="b" l="l" r="r" t="t"/>
                <a:pathLst>
                  <a:path extrusionOk="0" h="37" w="715">
                    <a:moveTo>
                      <a:pt x="18" y="0"/>
                    </a:moveTo>
                    <a:cubicBezTo>
                      <a:pt x="0" y="0"/>
                      <a:pt x="0" y="36"/>
                      <a:pt x="18" y="36"/>
                    </a:cubicBezTo>
                    <a:lnTo>
                      <a:pt x="687" y="36"/>
                    </a:lnTo>
                    <a:cubicBezTo>
                      <a:pt x="714" y="36"/>
                      <a:pt x="714" y="0"/>
                      <a:pt x="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30"/>
              <p:cNvSpPr/>
              <p:nvPr/>
            </p:nvSpPr>
            <p:spPr>
              <a:xfrm>
                <a:off x="2660247" y="4104020"/>
                <a:ext cx="37293" cy="1930"/>
              </a:xfrm>
              <a:custGeom>
                <a:rect b="b" l="l" r="r" t="t"/>
                <a:pathLst>
                  <a:path extrusionOk="0" h="37" w="715">
                    <a:moveTo>
                      <a:pt x="18" y="0"/>
                    </a:moveTo>
                    <a:cubicBezTo>
                      <a:pt x="0" y="0"/>
                      <a:pt x="0" y="36"/>
                      <a:pt x="18" y="36"/>
                    </a:cubicBezTo>
                    <a:lnTo>
                      <a:pt x="687" y="36"/>
                    </a:lnTo>
                    <a:cubicBezTo>
                      <a:pt x="714" y="36"/>
                      <a:pt x="714" y="0"/>
                      <a:pt x="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30"/>
              <p:cNvSpPr/>
              <p:nvPr/>
            </p:nvSpPr>
            <p:spPr>
              <a:xfrm>
                <a:off x="2559944" y="4048314"/>
                <a:ext cx="27070" cy="26287"/>
              </a:xfrm>
              <a:custGeom>
                <a:rect b="b" l="l" r="r" t="t"/>
                <a:pathLst>
                  <a:path extrusionOk="0" h="504" w="519">
                    <a:moveTo>
                      <a:pt x="28" y="1"/>
                    </a:moveTo>
                    <a:cubicBezTo>
                      <a:pt x="13" y="1"/>
                      <a:pt x="1" y="20"/>
                      <a:pt x="14" y="34"/>
                    </a:cubicBezTo>
                    <a:cubicBezTo>
                      <a:pt x="166" y="185"/>
                      <a:pt x="327" y="346"/>
                      <a:pt x="478" y="497"/>
                    </a:cubicBezTo>
                    <a:cubicBezTo>
                      <a:pt x="482" y="502"/>
                      <a:pt x="487" y="503"/>
                      <a:pt x="491" y="503"/>
                    </a:cubicBezTo>
                    <a:cubicBezTo>
                      <a:pt x="506" y="503"/>
                      <a:pt x="519" y="484"/>
                      <a:pt x="505" y="471"/>
                    </a:cubicBezTo>
                    <a:cubicBezTo>
                      <a:pt x="353" y="319"/>
                      <a:pt x="193" y="158"/>
                      <a:pt x="41" y="7"/>
                    </a:cubicBezTo>
                    <a:cubicBezTo>
                      <a:pt x="37" y="3"/>
                      <a:pt x="32" y="1"/>
                      <a:pt x="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30"/>
              <p:cNvSpPr/>
              <p:nvPr/>
            </p:nvSpPr>
            <p:spPr>
              <a:xfrm>
                <a:off x="2646947" y="4135368"/>
                <a:ext cx="27643" cy="26496"/>
              </a:xfrm>
              <a:custGeom>
                <a:rect b="b" l="l" r="r" t="t"/>
                <a:pathLst>
                  <a:path extrusionOk="0" h="508" w="530">
                    <a:moveTo>
                      <a:pt x="28" y="0"/>
                    </a:moveTo>
                    <a:cubicBezTo>
                      <a:pt x="13" y="0"/>
                      <a:pt x="1" y="19"/>
                      <a:pt x="15" y="33"/>
                    </a:cubicBezTo>
                    <a:cubicBezTo>
                      <a:pt x="175" y="184"/>
                      <a:pt x="327" y="345"/>
                      <a:pt x="487" y="506"/>
                    </a:cubicBezTo>
                    <a:cubicBezTo>
                      <a:pt x="490" y="507"/>
                      <a:pt x="493" y="507"/>
                      <a:pt x="495" y="507"/>
                    </a:cubicBezTo>
                    <a:cubicBezTo>
                      <a:pt x="512" y="507"/>
                      <a:pt x="529" y="486"/>
                      <a:pt x="514" y="479"/>
                    </a:cubicBezTo>
                    <a:cubicBezTo>
                      <a:pt x="354" y="318"/>
                      <a:pt x="202" y="158"/>
                      <a:pt x="41" y="6"/>
                    </a:cubicBezTo>
                    <a:cubicBezTo>
                      <a:pt x="37" y="2"/>
                      <a:pt x="33" y="0"/>
                      <a:pt x="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30"/>
              <p:cNvSpPr/>
              <p:nvPr/>
            </p:nvSpPr>
            <p:spPr>
              <a:xfrm>
                <a:off x="2559840" y="4135368"/>
                <a:ext cx="27174" cy="26496"/>
              </a:xfrm>
              <a:custGeom>
                <a:rect b="b" l="l" r="r" t="t"/>
                <a:pathLst>
                  <a:path extrusionOk="0" h="508" w="521">
                    <a:moveTo>
                      <a:pt x="493" y="0"/>
                    </a:moveTo>
                    <a:cubicBezTo>
                      <a:pt x="489" y="0"/>
                      <a:pt x="484" y="2"/>
                      <a:pt x="480" y="6"/>
                    </a:cubicBezTo>
                    <a:cubicBezTo>
                      <a:pt x="329" y="158"/>
                      <a:pt x="168" y="318"/>
                      <a:pt x="16" y="479"/>
                    </a:cubicBezTo>
                    <a:cubicBezTo>
                      <a:pt x="1" y="486"/>
                      <a:pt x="19" y="507"/>
                      <a:pt x="35" y="507"/>
                    </a:cubicBezTo>
                    <a:cubicBezTo>
                      <a:pt x="38" y="507"/>
                      <a:pt x="41" y="507"/>
                      <a:pt x="43" y="506"/>
                    </a:cubicBezTo>
                    <a:cubicBezTo>
                      <a:pt x="195" y="345"/>
                      <a:pt x="355" y="184"/>
                      <a:pt x="507" y="33"/>
                    </a:cubicBezTo>
                    <a:cubicBezTo>
                      <a:pt x="521" y="19"/>
                      <a:pt x="508" y="0"/>
                      <a:pt x="4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30"/>
              <p:cNvSpPr/>
              <p:nvPr/>
            </p:nvSpPr>
            <p:spPr>
              <a:xfrm>
                <a:off x="2646947" y="4048314"/>
                <a:ext cx="27539" cy="26287"/>
              </a:xfrm>
              <a:custGeom>
                <a:rect b="b" l="l" r="r" t="t"/>
                <a:pathLst>
                  <a:path extrusionOk="0" h="504" w="528">
                    <a:moveTo>
                      <a:pt x="501" y="1"/>
                    </a:moveTo>
                    <a:cubicBezTo>
                      <a:pt x="496" y="1"/>
                      <a:pt x="492" y="3"/>
                      <a:pt x="487" y="7"/>
                    </a:cubicBezTo>
                    <a:lnTo>
                      <a:pt x="15" y="471"/>
                    </a:lnTo>
                    <a:cubicBezTo>
                      <a:pt x="1" y="484"/>
                      <a:pt x="13" y="503"/>
                      <a:pt x="28" y="503"/>
                    </a:cubicBezTo>
                    <a:cubicBezTo>
                      <a:pt x="33" y="503"/>
                      <a:pt x="37" y="502"/>
                      <a:pt x="41" y="497"/>
                    </a:cubicBezTo>
                    <a:lnTo>
                      <a:pt x="514" y="34"/>
                    </a:lnTo>
                    <a:cubicBezTo>
                      <a:pt x="528" y="20"/>
                      <a:pt x="515" y="1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30"/>
              <p:cNvSpPr/>
              <p:nvPr/>
            </p:nvSpPr>
            <p:spPr>
              <a:xfrm>
                <a:off x="2591084" y="4043046"/>
                <a:ext cx="11527" cy="24253"/>
              </a:xfrm>
              <a:custGeom>
                <a:rect b="b" l="l" r="r" t="t"/>
                <a:pathLst>
                  <a:path extrusionOk="0" h="465" w="221">
                    <a:moveTo>
                      <a:pt x="25" y="0"/>
                    </a:moveTo>
                    <a:cubicBezTo>
                      <a:pt x="13" y="0"/>
                      <a:pt x="0" y="10"/>
                      <a:pt x="6" y="27"/>
                    </a:cubicBezTo>
                    <a:cubicBezTo>
                      <a:pt x="69" y="170"/>
                      <a:pt x="131" y="322"/>
                      <a:pt x="185" y="465"/>
                    </a:cubicBezTo>
                    <a:cubicBezTo>
                      <a:pt x="193" y="456"/>
                      <a:pt x="211" y="456"/>
                      <a:pt x="220" y="447"/>
                    </a:cubicBezTo>
                    <a:cubicBezTo>
                      <a:pt x="158" y="304"/>
                      <a:pt x="104" y="161"/>
                      <a:pt x="42" y="10"/>
                    </a:cubicBezTo>
                    <a:cubicBezTo>
                      <a:pt x="39" y="3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30"/>
              <p:cNvSpPr/>
              <p:nvPr/>
            </p:nvSpPr>
            <p:spPr>
              <a:xfrm>
                <a:off x="2631403" y="4142618"/>
                <a:ext cx="11475" cy="24305"/>
              </a:xfrm>
              <a:custGeom>
                <a:rect b="b" l="l" r="r" t="t"/>
                <a:pathLst>
                  <a:path extrusionOk="0" h="466" w="220">
                    <a:moveTo>
                      <a:pt x="36" y="1"/>
                    </a:moveTo>
                    <a:cubicBezTo>
                      <a:pt x="27" y="10"/>
                      <a:pt x="18" y="10"/>
                      <a:pt x="0" y="19"/>
                    </a:cubicBezTo>
                    <a:cubicBezTo>
                      <a:pt x="63" y="161"/>
                      <a:pt x="125" y="304"/>
                      <a:pt x="179" y="456"/>
                    </a:cubicBezTo>
                    <a:cubicBezTo>
                      <a:pt x="182" y="463"/>
                      <a:pt x="189" y="466"/>
                      <a:pt x="197" y="466"/>
                    </a:cubicBezTo>
                    <a:cubicBezTo>
                      <a:pt x="208" y="466"/>
                      <a:pt x="220" y="458"/>
                      <a:pt x="214" y="447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30"/>
              <p:cNvSpPr/>
              <p:nvPr/>
            </p:nvSpPr>
            <p:spPr>
              <a:xfrm>
                <a:off x="2554781" y="4119355"/>
                <a:ext cx="24566" cy="11318"/>
              </a:xfrm>
              <a:custGeom>
                <a:rect b="b" l="l" r="r" t="t"/>
                <a:pathLst>
                  <a:path extrusionOk="0" h="217" w="471">
                    <a:moveTo>
                      <a:pt x="461" y="1"/>
                    </a:moveTo>
                    <a:cubicBezTo>
                      <a:pt x="310" y="63"/>
                      <a:pt x="167" y="117"/>
                      <a:pt x="24" y="179"/>
                    </a:cubicBezTo>
                    <a:cubicBezTo>
                      <a:pt x="0" y="187"/>
                      <a:pt x="5" y="216"/>
                      <a:pt x="25" y="216"/>
                    </a:cubicBezTo>
                    <a:cubicBezTo>
                      <a:pt x="27" y="216"/>
                      <a:pt x="30" y="216"/>
                      <a:pt x="33" y="215"/>
                    </a:cubicBezTo>
                    <a:cubicBezTo>
                      <a:pt x="176" y="152"/>
                      <a:pt x="327" y="99"/>
                      <a:pt x="470" y="36"/>
                    </a:cubicBezTo>
                    <a:cubicBezTo>
                      <a:pt x="470" y="28"/>
                      <a:pt x="461" y="19"/>
                      <a:pt x="4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30"/>
              <p:cNvSpPr/>
              <p:nvPr/>
            </p:nvSpPr>
            <p:spPr>
              <a:xfrm>
                <a:off x="2654666" y="4079296"/>
                <a:ext cx="24618" cy="11266"/>
              </a:xfrm>
              <a:custGeom>
                <a:rect b="b" l="l" r="r" t="t"/>
                <a:pathLst>
                  <a:path extrusionOk="0" h="216" w="472">
                    <a:moveTo>
                      <a:pt x="452" y="0"/>
                    </a:moveTo>
                    <a:cubicBezTo>
                      <a:pt x="450" y="0"/>
                      <a:pt x="448" y="1"/>
                      <a:pt x="446" y="2"/>
                    </a:cubicBezTo>
                    <a:cubicBezTo>
                      <a:pt x="295" y="64"/>
                      <a:pt x="152" y="118"/>
                      <a:pt x="0" y="180"/>
                    </a:cubicBezTo>
                    <a:cubicBezTo>
                      <a:pt x="9" y="189"/>
                      <a:pt x="9" y="207"/>
                      <a:pt x="18" y="216"/>
                    </a:cubicBezTo>
                    <a:cubicBezTo>
                      <a:pt x="161" y="153"/>
                      <a:pt x="304" y="100"/>
                      <a:pt x="455" y="37"/>
                    </a:cubicBezTo>
                    <a:cubicBezTo>
                      <a:pt x="471" y="29"/>
                      <a:pt x="466" y="0"/>
                      <a:pt x="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30"/>
              <p:cNvSpPr/>
              <p:nvPr/>
            </p:nvSpPr>
            <p:spPr>
              <a:xfrm>
                <a:off x="2555198" y="4078357"/>
                <a:ext cx="24618" cy="11266"/>
              </a:xfrm>
              <a:custGeom>
                <a:rect b="b" l="l" r="r" t="t"/>
                <a:pathLst>
                  <a:path extrusionOk="0" h="216" w="472">
                    <a:moveTo>
                      <a:pt x="28" y="0"/>
                    </a:moveTo>
                    <a:cubicBezTo>
                      <a:pt x="13" y="0"/>
                      <a:pt x="0" y="29"/>
                      <a:pt x="16" y="37"/>
                    </a:cubicBezTo>
                    <a:cubicBezTo>
                      <a:pt x="159" y="100"/>
                      <a:pt x="310" y="162"/>
                      <a:pt x="453" y="216"/>
                    </a:cubicBezTo>
                    <a:cubicBezTo>
                      <a:pt x="462" y="207"/>
                      <a:pt x="462" y="198"/>
                      <a:pt x="471" y="189"/>
                    </a:cubicBezTo>
                    <a:cubicBezTo>
                      <a:pt x="328" y="127"/>
                      <a:pt x="177" y="64"/>
                      <a:pt x="34" y="2"/>
                    </a:cubicBezTo>
                    <a:cubicBezTo>
                      <a:pt x="32" y="1"/>
                      <a:pt x="30" y="0"/>
                      <a:pt x="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30"/>
              <p:cNvSpPr/>
              <p:nvPr/>
            </p:nvSpPr>
            <p:spPr>
              <a:xfrm>
                <a:off x="2654666" y="4120293"/>
                <a:ext cx="24514" cy="11318"/>
              </a:xfrm>
              <a:custGeom>
                <a:rect b="b" l="l" r="r" t="t"/>
                <a:pathLst>
                  <a:path extrusionOk="0" h="217" w="470">
                    <a:moveTo>
                      <a:pt x="9" y="1"/>
                    </a:moveTo>
                    <a:cubicBezTo>
                      <a:pt x="9" y="10"/>
                      <a:pt x="0" y="18"/>
                      <a:pt x="0" y="27"/>
                    </a:cubicBezTo>
                    <a:cubicBezTo>
                      <a:pt x="143" y="90"/>
                      <a:pt x="286" y="152"/>
                      <a:pt x="429" y="215"/>
                    </a:cubicBezTo>
                    <a:cubicBezTo>
                      <a:pt x="432" y="216"/>
                      <a:pt x="436" y="217"/>
                      <a:pt x="439" y="217"/>
                    </a:cubicBezTo>
                    <a:cubicBezTo>
                      <a:pt x="459" y="217"/>
                      <a:pt x="469" y="196"/>
                      <a:pt x="446" y="188"/>
                    </a:cubicBezTo>
                    <a:cubicBezTo>
                      <a:pt x="304" y="125"/>
                      <a:pt x="161" y="63"/>
                      <a:pt x="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30"/>
              <p:cNvSpPr/>
              <p:nvPr/>
            </p:nvSpPr>
            <p:spPr>
              <a:xfrm>
                <a:off x="2590145" y="4142618"/>
                <a:ext cx="11996" cy="24045"/>
              </a:xfrm>
              <a:custGeom>
                <a:rect b="b" l="l" r="r" t="t"/>
                <a:pathLst>
                  <a:path extrusionOk="0" h="461" w="230">
                    <a:moveTo>
                      <a:pt x="194" y="1"/>
                    </a:moveTo>
                    <a:cubicBezTo>
                      <a:pt x="131" y="144"/>
                      <a:pt x="69" y="286"/>
                      <a:pt x="6" y="429"/>
                    </a:cubicBezTo>
                    <a:cubicBezTo>
                      <a:pt x="0" y="446"/>
                      <a:pt x="14" y="460"/>
                      <a:pt x="26" y="460"/>
                    </a:cubicBezTo>
                    <a:cubicBezTo>
                      <a:pt x="32" y="460"/>
                      <a:pt x="39" y="456"/>
                      <a:pt x="42" y="447"/>
                    </a:cubicBezTo>
                    <a:lnTo>
                      <a:pt x="229" y="10"/>
                    </a:lnTo>
                    <a:cubicBezTo>
                      <a:pt x="211" y="10"/>
                      <a:pt x="203" y="1"/>
                      <a:pt x="1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30"/>
              <p:cNvSpPr/>
              <p:nvPr/>
            </p:nvSpPr>
            <p:spPr>
              <a:xfrm>
                <a:off x="2632342" y="4043411"/>
                <a:ext cx="11527" cy="24358"/>
              </a:xfrm>
              <a:custGeom>
                <a:rect b="b" l="l" r="r" t="t"/>
                <a:pathLst>
                  <a:path extrusionOk="0" h="467" w="221">
                    <a:moveTo>
                      <a:pt x="199" y="0"/>
                    </a:moveTo>
                    <a:cubicBezTo>
                      <a:pt x="195" y="0"/>
                      <a:pt x="190" y="3"/>
                      <a:pt x="187" y="12"/>
                    </a:cubicBezTo>
                    <a:cubicBezTo>
                      <a:pt x="125" y="154"/>
                      <a:pt x="63" y="306"/>
                      <a:pt x="0" y="449"/>
                    </a:cubicBezTo>
                    <a:cubicBezTo>
                      <a:pt x="9" y="458"/>
                      <a:pt x="18" y="458"/>
                      <a:pt x="36" y="467"/>
                    </a:cubicBezTo>
                    <a:cubicBezTo>
                      <a:pt x="89" y="315"/>
                      <a:pt x="152" y="172"/>
                      <a:pt x="214" y="29"/>
                    </a:cubicBezTo>
                    <a:cubicBezTo>
                      <a:pt x="220" y="17"/>
                      <a:pt x="209" y="0"/>
                      <a:pt x="1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30"/>
              <p:cNvSpPr/>
              <p:nvPr/>
            </p:nvSpPr>
            <p:spPr>
              <a:xfrm>
                <a:off x="2583260" y="4055720"/>
                <a:ext cx="11892" cy="15752"/>
              </a:xfrm>
              <a:custGeom>
                <a:rect b="b" l="l" r="r" t="t"/>
                <a:pathLst>
                  <a:path extrusionOk="0" h="302" w="228">
                    <a:moveTo>
                      <a:pt x="31" y="0"/>
                    </a:moveTo>
                    <a:cubicBezTo>
                      <a:pt x="15" y="0"/>
                      <a:pt x="1" y="13"/>
                      <a:pt x="13" y="25"/>
                    </a:cubicBezTo>
                    <a:cubicBezTo>
                      <a:pt x="76" y="115"/>
                      <a:pt x="138" y="213"/>
                      <a:pt x="201" y="302"/>
                    </a:cubicBezTo>
                    <a:cubicBezTo>
                      <a:pt x="210" y="293"/>
                      <a:pt x="219" y="284"/>
                      <a:pt x="227" y="275"/>
                    </a:cubicBezTo>
                    <a:cubicBezTo>
                      <a:pt x="165" y="186"/>
                      <a:pt x="103" y="97"/>
                      <a:pt x="49" y="8"/>
                    </a:cubicBezTo>
                    <a:cubicBezTo>
                      <a:pt x="44" y="2"/>
                      <a:pt x="37" y="0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30"/>
              <p:cNvSpPr/>
              <p:nvPr/>
            </p:nvSpPr>
            <p:spPr>
              <a:xfrm>
                <a:off x="2638862" y="4138445"/>
                <a:ext cx="11840" cy="16012"/>
              </a:xfrm>
              <a:custGeom>
                <a:rect b="b" l="l" r="r" t="t"/>
                <a:pathLst>
                  <a:path extrusionOk="0" h="307" w="227">
                    <a:moveTo>
                      <a:pt x="36" y="1"/>
                    </a:moveTo>
                    <a:cubicBezTo>
                      <a:pt x="27" y="9"/>
                      <a:pt x="18" y="18"/>
                      <a:pt x="0" y="27"/>
                    </a:cubicBezTo>
                    <a:cubicBezTo>
                      <a:pt x="62" y="116"/>
                      <a:pt x="125" y="206"/>
                      <a:pt x="187" y="295"/>
                    </a:cubicBezTo>
                    <a:cubicBezTo>
                      <a:pt x="190" y="303"/>
                      <a:pt x="195" y="306"/>
                      <a:pt x="201" y="306"/>
                    </a:cubicBezTo>
                    <a:cubicBezTo>
                      <a:pt x="213" y="306"/>
                      <a:pt x="227" y="289"/>
                      <a:pt x="214" y="277"/>
                    </a:cubicBezTo>
                    <a:cubicBezTo>
                      <a:pt x="161" y="188"/>
                      <a:pt x="98" y="99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30"/>
              <p:cNvSpPr/>
              <p:nvPr/>
            </p:nvSpPr>
            <p:spPr>
              <a:xfrm>
                <a:off x="2567351" y="4126813"/>
                <a:ext cx="16169" cy="11475"/>
              </a:xfrm>
              <a:custGeom>
                <a:rect b="b" l="l" r="r" t="t"/>
                <a:pathLst>
                  <a:path extrusionOk="0" h="220" w="310">
                    <a:moveTo>
                      <a:pt x="292" y="0"/>
                    </a:moveTo>
                    <a:cubicBezTo>
                      <a:pt x="193" y="63"/>
                      <a:pt x="104" y="125"/>
                      <a:pt x="15" y="188"/>
                    </a:cubicBezTo>
                    <a:cubicBezTo>
                      <a:pt x="1" y="195"/>
                      <a:pt x="9" y="220"/>
                      <a:pt x="23" y="220"/>
                    </a:cubicBezTo>
                    <a:cubicBezTo>
                      <a:pt x="26" y="220"/>
                      <a:pt x="29" y="218"/>
                      <a:pt x="33" y="215"/>
                    </a:cubicBezTo>
                    <a:cubicBezTo>
                      <a:pt x="122" y="152"/>
                      <a:pt x="220" y="99"/>
                      <a:pt x="309" y="36"/>
                    </a:cubicBezTo>
                    <a:cubicBezTo>
                      <a:pt x="301" y="27"/>
                      <a:pt x="292" y="9"/>
                      <a:pt x="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30"/>
              <p:cNvSpPr/>
              <p:nvPr/>
            </p:nvSpPr>
            <p:spPr>
              <a:xfrm>
                <a:off x="2650493" y="4071629"/>
                <a:ext cx="16482" cy="11475"/>
              </a:xfrm>
              <a:custGeom>
                <a:rect b="b" l="l" r="r" t="t"/>
                <a:pathLst>
                  <a:path extrusionOk="0" h="220" w="316">
                    <a:moveTo>
                      <a:pt x="291" y="1"/>
                    </a:moveTo>
                    <a:cubicBezTo>
                      <a:pt x="287" y="1"/>
                      <a:pt x="282" y="2"/>
                      <a:pt x="277" y="6"/>
                    </a:cubicBezTo>
                    <a:cubicBezTo>
                      <a:pt x="187" y="68"/>
                      <a:pt x="98" y="131"/>
                      <a:pt x="0" y="184"/>
                    </a:cubicBezTo>
                    <a:cubicBezTo>
                      <a:pt x="9" y="202"/>
                      <a:pt x="18" y="211"/>
                      <a:pt x="27" y="220"/>
                    </a:cubicBezTo>
                    <a:lnTo>
                      <a:pt x="294" y="33"/>
                    </a:lnTo>
                    <a:cubicBezTo>
                      <a:pt x="316" y="25"/>
                      <a:pt x="309" y="1"/>
                      <a:pt x="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30"/>
              <p:cNvSpPr/>
              <p:nvPr/>
            </p:nvSpPr>
            <p:spPr>
              <a:xfrm>
                <a:off x="2558484" y="4092753"/>
                <a:ext cx="18516" cy="5268"/>
              </a:xfrm>
              <a:custGeom>
                <a:rect b="b" l="l" r="r" t="t"/>
                <a:pathLst>
                  <a:path extrusionOk="0" h="101" w="355">
                    <a:moveTo>
                      <a:pt x="25" y="1"/>
                    </a:moveTo>
                    <a:cubicBezTo>
                      <a:pt x="5" y="1"/>
                      <a:pt x="1" y="30"/>
                      <a:pt x="24" y="38"/>
                    </a:cubicBezTo>
                    <a:cubicBezTo>
                      <a:pt x="132" y="56"/>
                      <a:pt x="239" y="74"/>
                      <a:pt x="346" y="100"/>
                    </a:cubicBezTo>
                    <a:cubicBezTo>
                      <a:pt x="346" y="83"/>
                      <a:pt x="355" y="74"/>
                      <a:pt x="355" y="65"/>
                    </a:cubicBezTo>
                    <a:lnTo>
                      <a:pt x="33" y="2"/>
                    </a:lnTo>
                    <a:cubicBezTo>
                      <a:pt x="30" y="1"/>
                      <a:pt x="28" y="1"/>
                      <a:pt x="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30"/>
              <p:cNvSpPr/>
              <p:nvPr/>
            </p:nvSpPr>
            <p:spPr>
              <a:xfrm>
                <a:off x="2656961" y="4111948"/>
                <a:ext cx="18672" cy="5633"/>
              </a:xfrm>
              <a:custGeom>
                <a:rect b="b" l="l" r="r" t="t"/>
                <a:pathLst>
                  <a:path extrusionOk="0" h="108" w="358">
                    <a:moveTo>
                      <a:pt x="10" y="0"/>
                    </a:moveTo>
                    <a:cubicBezTo>
                      <a:pt x="10" y="18"/>
                      <a:pt x="10" y="27"/>
                      <a:pt x="1" y="36"/>
                    </a:cubicBezTo>
                    <a:cubicBezTo>
                      <a:pt x="108" y="62"/>
                      <a:pt x="215" y="80"/>
                      <a:pt x="322" y="107"/>
                    </a:cubicBezTo>
                    <a:cubicBezTo>
                      <a:pt x="349" y="107"/>
                      <a:pt x="358" y="71"/>
                      <a:pt x="340" y="71"/>
                    </a:cubicBezTo>
                    <a:cubicBezTo>
                      <a:pt x="224" y="45"/>
                      <a:pt x="117" y="27"/>
                      <a:pt x="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30"/>
              <p:cNvSpPr/>
              <p:nvPr/>
            </p:nvSpPr>
            <p:spPr>
              <a:xfrm>
                <a:off x="2604593" y="4144965"/>
                <a:ext cx="5424" cy="18099"/>
              </a:xfrm>
              <a:custGeom>
                <a:rect b="b" l="l" r="r" t="t"/>
                <a:pathLst>
                  <a:path extrusionOk="0" h="347" w="104">
                    <a:moveTo>
                      <a:pt x="68" y="0"/>
                    </a:moveTo>
                    <a:lnTo>
                      <a:pt x="6" y="322"/>
                    </a:lnTo>
                    <a:cubicBezTo>
                      <a:pt x="1" y="337"/>
                      <a:pt x="11" y="347"/>
                      <a:pt x="21" y="347"/>
                    </a:cubicBezTo>
                    <a:cubicBezTo>
                      <a:pt x="29" y="347"/>
                      <a:pt x="38" y="342"/>
                      <a:pt x="41" y="330"/>
                    </a:cubicBezTo>
                    <a:cubicBezTo>
                      <a:pt x="59" y="223"/>
                      <a:pt x="77" y="116"/>
                      <a:pt x="104" y="9"/>
                    </a:cubicBezTo>
                    <a:cubicBezTo>
                      <a:pt x="95" y="9"/>
                      <a:pt x="77" y="9"/>
                      <a:pt x="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30"/>
              <p:cNvSpPr/>
              <p:nvPr/>
            </p:nvSpPr>
            <p:spPr>
              <a:xfrm>
                <a:off x="2623944" y="4046853"/>
                <a:ext cx="5633" cy="18099"/>
              </a:xfrm>
              <a:custGeom>
                <a:rect b="b" l="l" r="r" t="t"/>
                <a:pathLst>
                  <a:path extrusionOk="0" h="347" w="108">
                    <a:moveTo>
                      <a:pt x="85" y="1"/>
                    </a:moveTo>
                    <a:cubicBezTo>
                      <a:pt x="78" y="1"/>
                      <a:pt x="72" y="6"/>
                      <a:pt x="72" y="17"/>
                    </a:cubicBezTo>
                    <a:cubicBezTo>
                      <a:pt x="45" y="124"/>
                      <a:pt x="27" y="231"/>
                      <a:pt x="1" y="338"/>
                    </a:cubicBezTo>
                    <a:cubicBezTo>
                      <a:pt x="18" y="338"/>
                      <a:pt x="27" y="347"/>
                      <a:pt x="45" y="347"/>
                    </a:cubicBezTo>
                    <a:cubicBezTo>
                      <a:pt x="63" y="240"/>
                      <a:pt x="81" y="133"/>
                      <a:pt x="108" y="26"/>
                    </a:cubicBezTo>
                    <a:cubicBezTo>
                      <a:pt x="108" y="10"/>
                      <a:pt x="96" y="1"/>
                      <a:pt x="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30"/>
              <p:cNvSpPr/>
              <p:nvPr/>
            </p:nvSpPr>
            <p:spPr>
              <a:xfrm>
                <a:off x="2603915" y="4047010"/>
                <a:ext cx="5685" cy="17942"/>
              </a:xfrm>
              <a:custGeom>
                <a:rect b="b" l="l" r="r" t="t"/>
                <a:pathLst>
                  <a:path extrusionOk="0" h="344" w="109">
                    <a:moveTo>
                      <a:pt x="26" y="0"/>
                    </a:moveTo>
                    <a:cubicBezTo>
                      <a:pt x="15" y="0"/>
                      <a:pt x="1" y="12"/>
                      <a:pt x="1" y="23"/>
                    </a:cubicBezTo>
                    <a:cubicBezTo>
                      <a:pt x="28" y="130"/>
                      <a:pt x="46" y="237"/>
                      <a:pt x="72" y="344"/>
                    </a:cubicBezTo>
                    <a:cubicBezTo>
                      <a:pt x="81" y="344"/>
                      <a:pt x="90" y="344"/>
                      <a:pt x="108" y="335"/>
                    </a:cubicBezTo>
                    <a:cubicBezTo>
                      <a:pt x="81" y="228"/>
                      <a:pt x="63" y="121"/>
                      <a:pt x="37" y="14"/>
                    </a:cubicBezTo>
                    <a:cubicBezTo>
                      <a:pt x="37" y="4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30"/>
              <p:cNvSpPr/>
              <p:nvPr/>
            </p:nvSpPr>
            <p:spPr>
              <a:xfrm>
                <a:off x="2624883" y="4144965"/>
                <a:ext cx="5424" cy="18099"/>
              </a:xfrm>
              <a:custGeom>
                <a:rect b="b" l="l" r="r" t="t"/>
                <a:pathLst>
                  <a:path extrusionOk="0" h="347" w="104">
                    <a:moveTo>
                      <a:pt x="36" y="0"/>
                    </a:moveTo>
                    <a:cubicBezTo>
                      <a:pt x="18" y="0"/>
                      <a:pt x="9" y="9"/>
                      <a:pt x="0" y="9"/>
                    </a:cubicBezTo>
                    <a:cubicBezTo>
                      <a:pt x="18" y="116"/>
                      <a:pt x="45" y="223"/>
                      <a:pt x="63" y="330"/>
                    </a:cubicBezTo>
                    <a:cubicBezTo>
                      <a:pt x="67" y="342"/>
                      <a:pt x="75" y="347"/>
                      <a:pt x="83" y="347"/>
                    </a:cubicBezTo>
                    <a:cubicBezTo>
                      <a:pt x="94" y="347"/>
                      <a:pt x="104" y="337"/>
                      <a:pt x="99" y="322"/>
                    </a:cubicBezTo>
                    <a:cubicBezTo>
                      <a:pt x="81" y="215"/>
                      <a:pt x="54" y="107"/>
                      <a:pt x="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30"/>
              <p:cNvSpPr/>
              <p:nvPr/>
            </p:nvSpPr>
            <p:spPr>
              <a:xfrm>
                <a:off x="2558901" y="4112365"/>
                <a:ext cx="18099" cy="5737"/>
              </a:xfrm>
              <a:custGeom>
                <a:rect b="b" l="l" r="r" t="t"/>
                <a:pathLst>
                  <a:path extrusionOk="0" h="110" w="347">
                    <a:moveTo>
                      <a:pt x="338" y="1"/>
                    </a:moveTo>
                    <a:cubicBezTo>
                      <a:pt x="231" y="28"/>
                      <a:pt x="124" y="54"/>
                      <a:pt x="16" y="72"/>
                    </a:cubicBezTo>
                    <a:cubicBezTo>
                      <a:pt x="1" y="80"/>
                      <a:pt x="6" y="109"/>
                      <a:pt x="20" y="109"/>
                    </a:cubicBezTo>
                    <a:cubicBezTo>
                      <a:pt x="22" y="109"/>
                      <a:pt x="23" y="109"/>
                      <a:pt x="25" y="108"/>
                    </a:cubicBezTo>
                    <a:lnTo>
                      <a:pt x="347" y="46"/>
                    </a:lnTo>
                    <a:cubicBezTo>
                      <a:pt x="347" y="28"/>
                      <a:pt x="347" y="19"/>
                      <a:pt x="3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30"/>
              <p:cNvSpPr/>
              <p:nvPr/>
            </p:nvSpPr>
            <p:spPr>
              <a:xfrm>
                <a:off x="2656961" y="4091867"/>
                <a:ext cx="18516" cy="5685"/>
              </a:xfrm>
              <a:custGeom>
                <a:rect b="b" l="l" r="r" t="t"/>
                <a:pathLst>
                  <a:path extrusionOk="0" h="109" w="355">
                    <a:moveTo>
                      <a:pt x="330" y="0"/>
                    </a:moveTo>
                    <a:cubicBezTo>
                      <a:pt x="328" y="0"/>
                      <a:pt x="325" y="0"/>
                      <a:pt x="322" y="1"/>
                    </a:cubicBezTo>
                    <a:cubicBezTo>
                      <a:pt x="215" y="28"/>
                      <a:pt x="108" y="46"/>
                      <a:pt x="1" y="73"/>
                    </a:cubicBezTo>
                    <a:cubicBezTo>
                      <a:pt x="1" y="82"/>
                      <a:pt x="10" y="91"/>
                      <a:pt x="10" y="108"/>
                    </a:cubicBezTo>
                    <a:cubicBezTo>
                      <a:pt x="117" y="82"/>
                      <a:pt x="224" y="64"/>
                      <a:pt x="331" y="37"/>
                    </a:cubicBezTo>
                    <a:cubicBezTo>
                      <a:pt x="355" y="29"/>
                      <a:pt x="350" y="0"/>
                      <a:pt x="3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2566830" y="4072255"/>
                <a:ext cx="16221" cy="11318"/>
              </a:xfrm>
              <a:custGeom>
                <a:rect b="b" l="l" r="r" t="t"/>
                <a:pathLst>
                  <a:path extrusionOk="0" h="217" w="311">
                    <a:moveTo>
                      <a:pt x="27" y="1"/>
                    </a:moveTo>
                    <a:cubicBezTo>
                      <a:pt x="12" y="1"/>
                      <a:pt x="1" y="23"/>
                      <a:pt x="16" y="38"/>
                    </a:cubicBezTo>
                    <a:cubicBezTo>
                      <a:pt x="105" y="92"/>
                      <a:pt x="203" y="154"/>
                      <a:pt x="293" y="217"/>
                    </a:cubicBezTo>
                    <a:cubicBezTo>
                      <a:pt x="302" y="208"/>
                      <a:pt x="302" y="190"/>
                      <a:pt x="311" y="181"/>
                    </a:cubicBezTo>
                    <a:cubicBezTo>
                      <a:pt x="221" y="128"/>
                      <a:pt x="132" y="65"/>
                      <a:pt x="34" y="3"/>
                    </a:cubicBezTo>
                    <a:cubicBezTo>
                      <a:pt x="32" y="2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2650911" y="4126344"/>
                <a:ext cx="16638" cy="11318"/>
              </a:xfrm>
              <a:custGeom>
                <a:rect b="b" l="l" r="r" t="t"/>
                <a:pathLst>
                  <a:path extrusionOk="0" h="217" w="319">
                    <a:moveTo>
                      <a:pt x="19" y="1"/>
                    </a:moveTo>
                    <a:cubicBezTo>
                      <a:pt x="19" y="18"/>
                      <a:pt x="10" y="27"/>
                      <a:pt x="1" y="36"/>
                    </a:cubicBezTo>
                    <a:cubicBezTo>
                      <a:pt x="90" y="99"/>
                      <a:pt x="188" y="152"/>
                      <a:pt x="278" y="215"/>
                    </a:cubicBezTo>
                    <a:cubicBezTo>
                      <a:pt x="280" y="216"/>
                      <a:pt x="283" y="216"/>
                      <a:pt x="285" y="216"/>
                    </a:cubicBezTo>
                    <a:cubicBezTo>
                      <a:pt x="302" y="216"/>
                      <a:pt x="318" y="194"/>
                      <a:pt x="295" y="179"/>
                    </a:cubicBezTo>
                    <a:cubicBezTo>
                      <a:pt x="206" y="125"/>
                      <a:pt x="117" y="63"/>
                      <a:pt x="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2584042" y="4138914"/>
                <a:ext cx="11579" cy="15804"/>
              </a:xfrm>
              <a:custGeom>
                <a:rect b="b" l="l" r="r" t="t"/>
                <a:pathLst>
                  <a:path extrusionOk="0" h="303" w="222">
                    <a:moveTo>
                      <a:pt x="186" y="0"/>
                    </a:moveTo>
                    <a:cubicBezTo>
                      <a:pt x="132" y="90"/>
                      <a:pt x="70" y="188"/>
                      <a:pt x="7" y="277"/>
                    </a:cubicBezTo>
                    <a:cubicBezTo>
                      <a:pt x="1" y="290"/>
                      <a:pt x="13" y="302"/>
                      <a:pt x="26" y="302"/>
                    </a:cubicBezTo>
                    <a:cubicBezTo>
                      <a:pt x="32" y="302"/>
                      <a:pt x="38" y="300"/>
                      <a:pt x="43" y="295"/>
                    </a:cubicBezTo>
                    <a:cubicBezTo>
                      <a:pt x="105" y="206"/>
                      <a:pt x="159" y="116"/>
                      <a:pt x="221" y="18"/>
                    </a:cubicBezTo>
                    <a:cubicBezTo>
                      <a:pt x="212" y="18"/>
                      <a:pt x="204" y="9"/>
                      <a:pt x="1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2638392" y="4055251"/>
                <a:ext cx="11840" cy="15752"/>
              </a:xfrm>
              <a:custGeom>
                <a:rect b="b" l="l" r="r" t="t"/>
                <a:pathLst>
                  <a:path extrusionOk="0" h="302" w="227">
                    <a:moveTo>
                      <a:pt x="200" y="0"/>
                    </a:moveTo>
                    <a:cubicBezTo>
                      <a:pt x="195" y="0"/>
                      <a:pt x="190" y="2"/>
                      <a:pt x="187" y="8"/>
                    </a:cubicBezTo>
                    <a:cubicBezTo>
                      <a:pt x="125" y="97"/>
                      <a:pt x="63" y="195"/>
                      <a:pt x="0" y="284"/>
                    </a:cubicBezTo>
                    <a:cubicBezTo>
                      <a:pt x="18" y="293"/>
                      <a:pt x="27" y="293"/>
                      <a:pt x="36" y="302"/>
                    </a:cubicBezTo>
                    <a:cubicBezTo>
                      <a:pt x="98" y="213"/>
                      <a:pt x="152" y="115"/>
                      <a:pt x="214" y="25"/>
                    </a:cubicBezTo>
                    <a:cubicBezTo>
                      <a:pt x="227" y="13"/>
                      <a:pt x="213" y="0"/>
                      <a:pt x="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2579296" y="4067248"/>
                <a:ext cx="75889" cy="75420"/>
              </a:xfrm>
              <a:custGeom>
                <a:rect b="b" l="l" r="r" t="t"/>
                <a:pathLst>
                  <a:path extrusionOk="0" h="1446" w="1455">
                    <a:moveTo>
                      <a:pt x="723" y="491"/>
                    </a:moveTo>
                    <a:lnTo>
                      <a:pt x="910" y="714"/>
                    </a:lnTo>
                    <a:lnTo>
                      <a:pt x="723" y="937"/>
                    </a:lnTo>
                    <a:lnTo>
                      <a:pt x="535" y="714"/>
                    </a:lnTo>
                    <a:lnTo>
                      <a:pt x="723" y="491"/>
                    </a:lnTo>
                    <a:close/>
                    <a:moveTo>
                      <a:pt x="723" y="1"/>
                    </a:moveTo>
                    <a:cubicBezTo>
                      <a:pt x="678" y="1"/>
                      <a:pt x="634" y="1"/>
                      <a:pt x="589" y="10"/>
                    </a:cubicBezTo>
                    <a:cubicBezTo>
                      <a:pt x="580" y="10"/>
                      <a:pt x="571" y="18"/>
                      <a:pt x="553" y="18"/>
                    </a:cubicBezTo>
                    <a:cubicBezTo>
                      <a:pt x="526" y="27"/>
                      <a:pt x="500" y="36"/>
                      <a:pt x="464" y="45"/>
                    </a:cubicBezTo>
                    <a:cubicBezTo>
                      <a:pt x="455" y="45"/>
                      <a:pt x="446" y="54"/>
                      <a:pt x="437" y="54"/>
                    </a:cubicBezTo>
                    <a:cubicBezTo>
                      <a:pt x="402" y="72"/>
                      <a:pt x="366" y="90"/>
                      <a:pt x="339" y="108"/>
                    </a:cubicBezTo>
                    <a:cubicBezTo>
                      <a:pt x="330" y="117"/>
                      <a:pt x="321" y="126"/>
                      <a:pt x="303" y="126"/>
                    </a:cubicBezTo>
                    <a:cubicBezTo>
                      <a:pt x="232" y="179"/>
                      <a:pt x="170" y="241"/>
                      <a:pt x="125" y="313"/>
                    </a:cubicBezTo>
                    <a:cubicBezTo>
                      <a:pt x="116" y="322"/>
                      <a:pt x="116" y="331"/>
                      <a:pt x="107" y="340"/>
                    </a:cubicBezTo>
                    <a:cubicBezTo>
                      <a:pt x="89" y="366"/>
                      <a:pt x="72" y="393"/>
                      <a:pt x="63" y="429"/>
                    </a:cubicBezTo>
                    <a:cubicBezTo>
                      <a:pt x="63" y="438"/>
                      <a:pt x="54" y="447"/>
                      <a:pt x="54" y="456"/>
                    </a:cubicBezTo>
                    <a:cubicBezTo>
                      <a:pt x="36" y="491"/>
                      <a:pt x="27" y="527"/>
                      <a:pt x="18" y="563"/>
                    </a:cubicBezTo>
                    <a:cubicBezTo>
                      <a:pt x="18" y="572"/>
                      <a:pt x="9" y="589"/>
                      <a:pt x="9" y="598"/>
                    </a:cubicBezTo>
                    <a:cubicBezTo>
                      <a:pt x="0" y="643"/>
                      <a:pt x="0" y="679"/>
                      <a:pt x="0" y="723"/>
                    </a:cubicBezTo>
                    <a:cubicBezTo>
                      <a:pt x="0" y="768"/>
                      <a:pt x="0" y="812"/>
                      <a:pt x="9" y="857"/>
                    </a:cubicBezTo>
                    <a:cubicBezTo>
                      <a:pt x="9" y="866"/>
                      <a:pt x="18" y="884"/>
                      <a:pt x="18" y="893"/>
                    </a:cubicBezTo>
                    <a:cubicBezTo>
                      <a:pt x="27" y="919"/>
                      <a:pt x="36" y="955"/>
                      <a:pt x="45" y="982"/>
                    </a:cubicBezTo>
                    <a:cubicBezTo>
                      <a:pt x="45" y="991"/>
                      <a:pt x="54" y="1000"/>
                      <a:pt x="54" y="1009"/>
                    </a:cubicBezTo>
                    <a:cubicBezTo>
                      <a:pt x="72" y="1044"/>
                      <a:pt x="89" y="1080"/>
                      <a:pt x="107" y="1116"/>
                    </a:cubicBezTo>
                    <a:cubicBezTo>
                      <a:pt x="116" y="1125"/>
                      <a:pt x="125" y="1134"/>
                      <a:pt x="134" y="1142"/>
                    </a:cubicBezTo>
                    <a:cubicBezTo>
                      <a:pt x="179" y="1214"/>
                      <a:pt x="241" y="1276"/>
                      <a:pt x="312" y="1321"/>
                    </a:cubicBezTo>
                    <a:cubicBezTo>
                      <a:pt x="321" y="1330"/>
                      <a:pt x="330" y="1339"/>
                      <a:pt x="348" y="1339"/>
                    </a:cubicBezTo>
                    <a:cubicBezTo>
                      <a:pt x="366" y="1357"/>
                      <a:pt x="402" y="1374"/>
                      <a:pt x="428" y="1383"/>
                    </a:cubicBezTo>
                    <a:cubicBezTo>
                      <a:pt x="437" y="1392"/>
                      <a:pt x="446" y="1392"/>
                      <a:pt x="455" y="1401"/>
                    </a:cubicBezTo>
                    <a:cubicBezTo>
                      <a:pt x="491" y="1410"/>
                      <a:pt x="526" y="1428"/>
                      <a:pt x="562" y="1428"/>
                    </a:cubicBezTo>
                    <a:cubicBezTo>
                      <a:pt x="580" y="1437"/>
                      <a:pt x="589" y="1437"/>
                      <a:pt x="598" y="1437"/>
                    </a:cubicBezTo>
                    <a:cubicBezTo>
                      <a:pt x="642" y="1446"/>
                      <a:pt x="678" y="1446"/>
                      <a:pt x="723" y="1446"/>
                    </a:cubicBezTo>
                    <a:cubicBezTo>
                      <a:pt x="767" y="1446"/>
                      <a:pt x="812" y="1446"/>
                      <a:pt x="857" y="1437"/>
                    </a:cubicBezTo>
                    <a:cubicBezTo>
                      <a:pt x="874" y="1437"/>
                      <a:pt x="883" y="1437"/>
                      <a:pt x="892" y="1428"/>
                    </a:cubicBezTo>
                    <a:cubicBezTo>
                      <a:pt x="919" y="1419"/>
                      <a:pt x="955" y="1410"/>
                      <a:pt x="981" y="1401"/>
                    </a:cubicBezTo>
                    <a:cubicBezTo>
                      <a:pt x="990" y="1401"/>
                      <a:pt x="999" y="1392"/>
                      <a:pt x="1008" y="1392"/>
                    </a:cubicBezTo>
                    <a:cubicBezTo>
                      <a:pt x="1044" y="1374"/>
                      <a:pt x="1080" y="1357"/>
                      <a:pt x="1115" y="1339"/>
                    </a:cubicBezTo>
                    <a:cubicBezTo>
                      <a:pt x="1124" y="1330"/>
                      <a:pt x="1133" y="1321"/>
                      <a:pt x="1142" y="1321"/>
                    </a:cubicBezTo>
                    <a:cubicBezTo>
                      <a:pt x="1213" y="1267"/>
                      <a:pt x="1276" y="1205"/>
                      <a:pt x="1320" y="1134"/>
                    </a:cubicBezTo>
                    <a:cubicBezTo>
                      <a:pt x="1329" y="1125"/>
                      <a:pt x="1338" y="1116"/>
                      <a:pt x="1347" y="1107"/>
                    </a:cubicBezTo>
                    <a:cubicBezTo>
                      <a:pt x="1356" y="1080"/>
                      <a:pt x="1374" y="1053"/>
                      <a:pt x="1383" y="1027"/>
                    </a:cubicBezTo>
                    <a:cubicBezTo>
                      <a:pt x="1392" y="1009"/>
                      <a:pt x="1392" y="1000"/>
                      <a:pt x="1401" y="991"/>
                    </a:cubicBezTo>
                    <a:cubicBezTo>
                      <a:pt x="1410" y="955"/>
                      <a:pt x="1428" y="919"/>
                      <a:pt x="1436" y="884"/>
                    </a:cubicBezTo>
                    <a:cubicBezTo>
                      <a:pt x="1436" y="875"/>
                      <a:pt x="1436" y="857"/>
                      <a:pt x="1436" y="848"/>
                    </a:cubicBezTo>
                    <a:cubicBezTo>
                      <a:pt x="1445" y="812"/>
                      <a:pt x="1454" y="768"/>
                      <a:pt x="1454" y="723"/>
                    </a:cubicBezTo>
                    <a:cubicBezTo>
                      <a:pt x="1454" y="679"/>
                      <a:pt x="1445" y="634"/>
                      <a:pt x="1436" y="589"/>
                    </a:cubicBezTo>
                    <a:cubicBezTo>
                      <a:pt x="1436" y="580"/>
                      <a:pt x="1436" y="563"/>
                      <a:pt x="1428" y="554"/>
                    </a:cubicBezTo>
                    <a:cubicBezTo>
                      <a:pt x="1428" y="527"/>
                      <a:pt x="1419" y="500"/>
                      <a:pt x="1401" y="464"/>
                    </a:cubicBezTo>
                    <a:cubicBezTo>
                      <a:pt x="1401" y="456"/>
                      <a:pt x="1392" y="447"/>
                      <a:pt x="1392" y="438"/>
                    </a:cubicBezTo>
                    <a:cubicBezTo>
                      <a:pt x="1374" y="402"/>
                      <a:pt x="1356" y="366"/>
                      <a:pt x="1338" y="340"/>
                    </a:cubicBezTo>
                    <a:cubicBezTo>
                      <a:pt x="1329" y="322"/>
                      <a:pt x="1329" y="313"/>
                      <a:pt x="1320" y="304"/>
                    </a:cubicBezTo>
                    <a:cubicBezTo>
                      <a:pt x="1267" y="233"/>
                      <a:pt x="1204" y="170"/>
                      <a:pt x="1133" y="126"/>
                    </a:cubicBezTo>
                    <a:cubicBezTo>
                      <a:pt x="1124" y="117"/>
                      <a:pt x="1115" y="108"/>
                      <a:pt x="1106" y="108"/>
                    </a:cubicBezTo>
                    <a:cubicBezTo>
                      <a:pt x="1080" y="90"/>
                      <a:pt x="1053" y="72"/>
                      <a:pt x="1026" y="63"/>
                    </a:cubicBezTo>
                    <a:cubicBezTo>
                      <a:pt x="1017" y="54"/>
                      <a:pt x="999" y="54"/>
                      <a:pt x="990" y="45"/>
                    </a:cubicBezTo>
                    <a:cubicBezTo>
                      <a:pt x="955" y="36"/>
                      <a:pt x="919" y="27"/>
                      <a:pt x="883" y="18"/>
                    </a:cubicBezTo>
                    <a:cubicBezTo>
                      <a:pt x="874" y="10"/>
                      <a:pt x="865" y="10"/>
                      <a:pt x="848" y="10"/>
                    </a:cubicBezTo>
                    <a:cubicBezTo>
                      <a:pt x="812" y="1"/>
                      <a:pt x="767" y="1"/>
                      <a:pt x="7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13" name="Google Shape;313;p30"/>
            <p:cNvSpPr/>
            <p:nvPr/>
          </p:nvSpPr>
          <p:spPr>
            <a:xfrm>
              <a:off x="2081850" y="3968041"/>
              <a:ext cx="706838" cy="273462"/>
            </a:xfrm>
            <a:custGeom>
              <a:rect b="b" l="l" r="r" t="t"/>
              <a:pathLst>
                <a:path extrusionOk="0" h="5243" w="13552">
                  <a:moveTo>
                    <a:pt x="3292" y="315"/>
                  </a:moveTo>
                  <a:cubicBezTo>
                    <a:pt x="3373" y="315"/>
                    <a:pt x="3453" y="315"/>
                    <a:pt x="3542" y="324"/>
                  </a:cubicBezTo>
                  <a:cubicBezTo>
                    <a:pt x="4158" y="386"/>
                    <a:pt x="4702" y="689"/>
                    <a:pt x="5077" y="1144"/>
                  </a:cubicBezTo>
                  <a:cubicBezTo>
                    <a:pt x="5148" y="1225"/>
                    <a:pt x="5210" y="1305"/>
                    <a:pt x="5273" y="1394"/>
                  </a:cubicBezTo>
                  <a:cubicBezTo>
                    <a:pt x="5433" y="1653"/>
                    <a:pt x="5541" y="1938"/>
                    <a:pt x="5594" y="2251"/>
                  </a:cubicBezTo>
                  <a:cubicBezTo>
                    <a:pt x="5621" y="2384"/>
                    <a:pt x="5630" y="2509"/>
                    <a:pt x="5630" y="2643"/>
                  </a:cubicBezTo>
                  <a:cubicBezTo>
                    <a:pt x="5630" y="3937"/>
                    <a:pt x="4586" y="4980"/>
                    <a:pt x="3292" y="4980"/>
                  </a:cubicBezTo>
                  <a:cubicBezTo>
                    <a:pt x="3159" y="4980"/>
                    <a:pt x="3025" y="4971"/>
                    <a:pt x="2900" y="4945"/>
                  </a:cubicBezTo>
                  <a:cubicBezTo>
                    <a:pt x="2588" y="4900"/>
                    <a:pt x="2302" y="4784"/>
                    <a:pt x="2043" y="4624"/>
                  </a:cubicBezTo>
                  <a:cubicBezTo>
                    <a:pt x="1954" y="4561"/>
                    <a:pt x="1874" y="4499"/>
                    <a:pt x="1785" y="4436"/>
                  </a:cubicBezTo>
                  <a:cubicBezTo>
                    <a:pt x="1339" y="4053"/>
                    <a:pt x="1035" y="3508"/>
                    <a:pt x="973" y="2893"/>
                  </a:cubicBezTo>
                  <a:cubicBezTo>
                    <a:pt x="964" y="2813"/>
                    <a:pt x="955" y="2732"/>
                    <a:pt x="955" y="2643"/>
                  </a:cubicBezTo>
                  <a:cubicBezTo>
                    <a:pt x="955" y="1358"/>
                    <a:pt x="1999" y="315"/>
                    <a:pt x="3292" y="315"/>
                  </a:cubicBezTo>
                  <a:close/>
                  <a:moveTo>
                    <a:pt x="10260" y="315"/>
                  </a:moveTo>
                  <a:cubicBezTo>
                    <a:pt x="10849" y="315"/>
                    <a:pt x="11384" y="529"/>
                    <a:pt x="11794" y="877"/>
                  </a:cubicBezTo>
                  <a:cubicBezTo>
                    <a:pt x="11866" y="948"/>
                    <a:pt x="11946" y="1019"/>
                    <a:pt x="12017" y="1100"/>
                  </a:cubicBezTo>
                  <a:cubicBezTo>
                    <a:pt x="12205" y="1314"/>
                    <a:pt x="12356" y="1564"/>
                    <a:pt x="12454" y="1840"/>
                  </a:cubicBezTo>
                  <a:cubicBezTo>
                    <a:pt x="12544" y="2090"/>
                    <a:pt x="12597" y="2366"/>
                    <a:pt x="12597" y="2643"/>
                  </a:cubicBezTo>
                  <a:cubicBezTo>
                    <a:pt x="12597" y="3937"/>
                    <a:pt x="11553" y="4980"/>
                    <a:pt x="10260" y="4980"/>
                  </a:cubicBezTo>
                  <a:cubicBezTo>
                    <a:pt x="9974" y="4980"/>
                    <a:pt x="9707" y="4927"/>
                    <a:pt x="9457" y="4838"/>
                  </a:cubicBezTo>
                  <a:cubicBezTo>
                    <a:pt x="9180" y="4739"/>
                    <a:pt x="8931" y="4588"/>
                    <a:pt x="8716" y="4400"/>
                  </a:cubicBezTo>
                  <a:cubicBezTo>
                    <a:pt x="8636" y="4329"/>
                    <a:pt x="8565" y="4258"/>
                    <a:pt x="8493" y="4177"/>
                  </a:cubicBezTo>
                  <a:cubicBezTo>
                    <a:pt x="8137" y="3767"/>
                    <a:pt x="7922" y="3232"/>
                    <a:pt x="7922" y="2643"/>
                  </a:cubicBezTo>
                  <a:cubicBezTo>
                    <a:pt x="7922" y="2554"/>
                    <a:pt x="7931" y="2456"/>
                    <a:pt x="7940" y="2366"/>
                  </a:cubicBezTo>
                  <a:cubicBezTo>
                    <a:pt x="8074" y="1296"/>
                    <a:pt x="8913" y="457"/>
                    <a:pt x="9983" y="324"/>
                  </a:cubicBezTo>
                  <a:cubicBezTo>
                    <a:pt x="10072" y="315"/>
                    <a:pt x="10171" y="315"/>
                    <a:pt x="10260" y="315"/>
                  </a:cubicBezTo>
                  <a:close/>
                  <a:moveTo>
                    <a:pt x="3249" y="0"/>
                  </a:moveTo>
                  <a:cubicBezTo>
                    <a:pt x="3080" y="0"/>
                    <a:pt x="2901" y="12"/>
                    <a:pt x="2713" y="38"/>
                  </a:cubicBezTo>
                  <a:cubicBezTo>
                    <a:pt x="2713" y="38"/>
                    <a:pt x="1945" y="163"/>
                    <a:pt x="1125" y="707"/>
                  </a:cubicBezTo>
                  <a:cubicBezTo>
                    <a:pt x="1009" y="787"/>
                    <a:pt x="509" y="1171"/>
                    <a:pt x="1" y="1189"/>
                  </a:cubicBezTo>
                  <a:lnTo>
                    <a:pt x="1" y="1796"/>
                  </a:lnTo>
                  <a:cubicBezTo>
                    <a:pt x="1" y="1796"/>
                    <a:pt x="366" y="2063"/>
                    <a:pt x="402" y="2242"/>
                  </a:cubicBezTo>
                  <a:cubicBezTo>
                    <a:pt x="438" y="2429"/>
                    <a:pt x="670" y="5123"/>
                    <a:pt x="3292" y="5239"/>
                  </a:cubicBezTo>
                  <a:cubicBezTo>
                    <a:pt x="3340" y="5241"/>
                    <a:pt x="3387" y="5242"/>
                    <a:pt x="3433" y="5242"/>
                  </a:cubicBezTo>
                  <a:cubicBezTo>
                    <a:pt x="5815" y="5242"/>
                    <a:pt x="6214" y="2344"/>
                    <a:pt x="5960" y="1662"/>
                  </a:cubicBezTo>
                  <a:cubicBezTo>
                    <a:pt x="5960" y="1662"/>
                    <a:pt x="5832" y="1152"/>
                    <a:pt x="6713" y="1152"/>
                  </a:cubicBezTo>
                  <a:cubicBezTo>
                    <a:pt x="6735" y="1152"/>
                    <a:pt x="6757" y="1153"/>
                    <a:pt x="6781" y="1153"/>
                  </a:cubicBezTo>
                  <a:cubicBezTo>
                    <a:pt x="6789" y="1153"/>
                    <a:pt x="6796" y="1153"/>
                    <a:pt x="6804" y="1153"/>
                  </a:cubicBezTo>
                  <a:cubicBezTo>
                    <a:pt x="7715" y="1153"/>
                    <a:pt x="7592" y="1662"/>
                    <a:pt x="7592" y="1662"/>
                  </a:cubicBezTo>
                  <a:cubicBezTo>
                    <a:pt x="7339" y="2344"/>
                    <a:pt x="7737" y="5242"/>
                    <a:pt x="10120" y="5242"/>
                  </a:cubicBezTo>
                  <a:cubicBezTo>
                    <a:pt x="10166" y="5242"/>
                    <a:pt x="10212" y="5241"/>
                    <a:pt x="10260" y="5239"/>
                  </a:cubicBezTo>
                  <a:cubicBezTo>
                    <a:pt x="12883" y="5123"/>
                    <a:pt x="13114" y="2429"/>
                    <a:pt x="13150" y="2242"/>
                  </a:cubicBezTo>
                  <a:cubicBezTo>
                    <a:pt x="13195" y="2063"/>
                    <a:pt x="13552" y="1796"/>
                    <a:pt x="13552" y="1796"/>
                  </a:cubicBezTo>
                  <a:lnTo>
                    <a:pt x="13552" y="1189"/>
                  </a:lnTo>
                  <a:cubicBezTo>
                    <a:pt x="13052" y="1171"/>
                    <a:pt x="12544" y="787"/>
                    <a:pt x="12428" y="707"/>
                  </a:cubicBezTo>
                  <a:cubicBezTo>
                    <a:pt x="11616" y="163"/>
                    <a:pt x="10840" y="38"/>
                    <a:pt x="10840" y="38"/>
                  </a:cubicBezTo>
                  <a:cubicBezTo>
                    <a:pt x="10651" y="12"/>
                    <a:pt x="10473" y="0"/>
                    <a:pt x="10303" y="0"/>
                  </a:cubicBezTo>
                  <a:cubicBezTo>
                    <a:pt x="9950" y="0"/>
                    <a:pt x="9636" y="52"/>
                    <a:pt x="9359" y="136"/>
                  </a:cubicBezTo>
                  <a:cubicBezTo>
                    <a:pt x="9359" y="136"/>
                    <a:pt x="9350" y="136"/>
                    <a:pt x="9341" y="145"/>
                  </a:cubicBezTo>
                  <a:lnTo>
                    <a:pt x="9332" y="145"/>
                  </a:lnTo>
                  <a:cubicBezTo>
                    <a:pt x="8779" y="315"/>
                    <a:pt x="8110" y="707"/>
                    <a:pt x="7851" y="770"/>
                  </a:cubicBezTo>
                  <a:cubicBezTo>
                    <a:pt x="7816" y="778"/>
                    <a:pt x="7782" y="781"/>
                    <a:pt x="7748" y="781"/>
                  </a:cubicBezTo>
                  <a:cubicBezTo>
                    <a:pt x="7532" y="781"/>
                    <a:pt x="7325" y="636"/>
                    <a:pt x="6819" y="636"/>
                  </a:cubicBezTo>
                  <a:cubicBezTo>
                    <a:pt x="6807" y="636"/>
                    <a:pt x="6794" y="636"/>
                    <a:pt x="6781" y="636"/>
                  </a:cubicBezTo>
                  <a:cubicBezTo>
                    <a:pt x="6188" y="636"/>
                    <a:pt x="6014" y="782"/>
                    <a:pt x="5811" y="782"/>
                  </a:cubicBezTo>
                  <a:cubicBezTo>
                    <a:pt x="5779" y="782"/>
                    <a:pt x="5746" y="778"/>
                    <a:pt x="5710" y="770"/>
                  </a:cubicBezTo>
                  <a:cubicBezTo>
                    <a:pt x="5451" y="707"/>
                    <a:pt x="4773" y="315"/>
                    <a:pt x="4229" y="145"/>
                  </a:cubicBezTo>
                  <a:lnTo>
                    <a:pt x="4211" y="145"/>
                  </a:lnTo>
                  <a:cubicBezTo>
                    <a:pt x="4211" y="136"/>
                    <a:pt x="4202" y="136"/>
                    <a:pt x="4193" y="136"/>
                  </a:cubicBezTo>
                  <a:cubicBezTo>
                    <a:pt x="3916" y="52"/>
                    <a:pt x="3602" y="0"/>
                    <a:pt x="3249" y="0"/>
                  </a:cubicBezTo>
                  <a:close/>
                </a:path>
              </a:pathLst>
            </a:custGeom>
            <a:solidFill>
              <a:srgbClr val="FDA4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2236816" y="4084460"/>
              <a:ext cx="33537" cy="40526"/>
            </a:xfrm>
            <a:custGeom>
              <a:rect b="b" l="l" r="r" t="t"/>
              <a:pathLst>
                <a:path extrusionOk="0" h="777" w="643">
                  <a:moveTo>
                    <a:pt x="321" y="1"/>
                  </a:moveTo>
                  <a:lnTo>
                    <a:pt x="0" y="384"/>
                  </a:lnTo>
                  <a:lnTo>
                    <a:pt x="321" y="777"/>
                  </a:lnTo>
                  <a:lnTo>
                    <a:pt x="643" y="384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2600212" y="4084460"/>
              <a:ext cx="33537" cy="40526"/>
            </a:xfrm>
            <a:custGeom>
              <a:rect b="b" l="l" r="r" t="t"/>
              <a:pathLst>
                <a:path extrusionOk="0" h="777" w="643">
                  <a:moveTo>
                    <a:pt x="322" y="1"/>
                  </a:moveTo>
                  <a:lnTo>
                    <a:pt x="1" y="384"/>
                  </a:lnTo>
                  <a:lnTo>
                    <a:pt x="322" y="777"/>
                  </a:lnTo>
                  <a:lnTo>
                    <a:pt x="643" y="384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9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HARDWARE: WALKING CANE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06" name="Google Shape;806;p39"/>
          <p:cNvSpPr txBox="1"/>
          <p:nvPr>
            <p:ph idx="2" type="title"/>
          </p:nvPr>
        </p:nvSpPr>
        <p:spPr>
          <a:xfrm>
            <a:off x="922575" y="1532675"/>
            <a:ext cx="25089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Flame Sensor [1]</a:t>
            </a:r>
            <a:endParaRPr/>
          </a:p>
        </p:txBody>
      </p:sp>
      <p:sp>
        <p:nvSpPr>
          <p:cNvPr id="807" name="Google Shape;807;p39"/>
          <p:cNvSpPr txBox="1"/>
          <p:nvPr>
            <p:ph idx="1" type="subTitle"/>
          </p:nvPr>
        </p:nvSpPr>
        <p:spPr>
          <a:xfrm>
            <a:off x="1090100" y="1922683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Operating Current: 15 mA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Voltage: 5V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Power: 0.075W</a:t>
            </a:r>
            <a:endParaRPr/>
          </a:p>
        </p:txBody>
      </p:sp>
      <p:sp>
        <p:nvSpPr>
          <p:cNvPr id="808" name="Google Shape;808;p39"/>
          <p:cNvSpPr txBox="1"/>
          <p:nvPr>
            <p:ph idx="3" type="title"/>
          </p:nvPr>
        </p:nvSpPr>
        <p:spPr>
          <a:xfrm>
            <a:off x="3060700" y="2243575"/>
            <a:ext cx="30381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Ultrasonic Sensor [2]</a:t>
            </a:r>
            <a:endParaRPr/>
          </a:p>
        </p:txBody>
      </p:sp>
      <p:sp>
        <p:nvSpPr>
          <p:cNvPr id="809" name="Google Shape;809;p39"/>
          <p:cNvSpPr txBox="1"/>
          <p:nvPr>
            <p:ph idx="4" type="subTitle"/>
          </p:nvPr>
        </p:nvSpPr>
        <p:spPr>
          <a:xfrm>
            <a:off x="3484424" y="2633596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Operating Current: 15 mA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Voltage: 5V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Power: 0.075W</a:t>
            </a:r>
            <a:endParaRPr/>
          </a:p>
        </p:txBody>
      </p:sp>
      <p:sp>
        <p:nvSpPr>
          <p:cNvPr id="810" name="Google Shape;810;p39"/>
          <p:cNvSpPr txBox="1"/>
          <p:nvPr>
            <p:ph idx="5" type="title"/>
          </p:nvPr>
        </p:nvSpPr>
        <p:spPr>
          <a:xfrm>
            <a:off x="5878749" y="1532671"/>
            <a:ext cx="2175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Buzzer [3]</a:t>
            </a:r>
            <a:endParaRPr/>
          </a:p>
        </p:txBody>
      </p:sp>
      <p:sp>
        <p:nvSpPr>
          <p:cNvPr id="811" name="Google Shape;811;p39"/>
          <p:cNvSpPr txBox="1"/>
          <p:nvPr>
            <p:ph idx="6" type="subTitle"/>
          </p:nvPr>
        </p:nvSpPr>
        <p:spPr>
          <a:xfrm>
            <a:off x="5878750" y="1922700"/>
            <a:ext cx="22764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Operating Current: 30 mA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Voltage: 5V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Power: 0.150W</a:t>
            </a:r>
            <a:endParaRPr/>
          </a:p>
        </p:txBody>
      </p:sp>
      <p:grpSp>
        <p:nvGrpSpPr>
          <p:cNvPr id="812" name="Google Shape;812;p39"/>
          <p:cNvGrpSpPr/>
          <p:nvPr/>
        </p:nvGrpSpPr>
        <p:grpSpPr>
          <a:xfrm>
            <a:off x="7893600" y="4182000"/>
            <a:ext cx="530475" cy="87600"/>
            <a:chOff x="1376200" y="606800"/>
            <a:chExt cx="530475" cy="87600"/>
          </a:xfrm>
        </p:grpSpPr>
        <p:sp>
          <p:nvSpPr>
            <p:cNvPr id="813" name="Google Shape;813;p39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7" name="Google Shape;817;p39"/>
          <p:cNvGrpSpPr/>
          <p:nvPr/>
        </p:nvGrpSpPr>
        <p:grpSpPr>
          <a:xfrm>
            <a:off x="3801398" y="1627988"/>
            <a:ext cx="292473" cy="99699"/>
            <a:chOff x="5351627" y="4456251"/>
            <a:chExt cx="165239" cy="56330"/>
          </a:xfrm>
        </p:grpSpPr>
        <p:sp>
          <p:nvSpPr>
            <p:cNvPr id="818" name="Google Shape;818;p39"/>
            <p:cNvSpPr/>
            <p:nvPr/>
          </p:nvSpPr>
          <p:spPr>
            <a:xfrm>
              <a:off x="5461006" y="4456251"/>
              <a:ext cx="55861" cy="56330"/>
            </a:xfrm>
            <a:custGeom>
              <a:rect b="b" l="l" r="r" t="t"/>
              <a:pathLst>
                <a:path extrusionOk="0" h="1080" w="1071">
                  <a:moveTo>
                    <a:pt x="0" y="1"/>
                  </a:moveTo>
                  <a:lnTo>
                    <a:pt x="0" y="1080"/>
                  </a:lnTo>
                  <a:lnTo>
                    <a:pt x="1071" y="1080"/>
                  </a:lnTo>
                  <a:lnTo>
                    <a:pt x="10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406082" y="4456251"/>
              <a:ext cx="56330" cy="56330"/>
            </a:xfrm>
            <a:custGeom>
              <a:rect b="b" l="l" r="r" t="t"/>
              <a:pathLst>
                <a:path extrusionOk="0" h="1080" w="1080">
                  <a:moveTo>
                    <a:pt x="1" y="1"/>
                  </a:moveTo>
                  <a:lnTo>
                    <a:pt x="1" y="1080"/>
                  </a:lnTo>
                  <a:lnTo>
                    <a:pt x="108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5351627" y="4456251"/>
              <a:ext cx="56382" cy="56330"/>
            </a:xfrm>
            <a:custGeom>
              <a:rect b="b" l="l" r="r" t="t"/>
              <a:pathLst>
                <a:path extrusionOk="0" h="1080" w="1081">
                  <a:moveTo>
                    <a:pt x="1" y="1"/>
                  </a:moveTo>
                  <a:lnTo>
                    <a:pt x="1" y="1080"/>
                  </a:lnTo>
                  <a:lnTo>
                    <a:pt x="108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1" name="Google Shape;821;p39"/>
          <p:cNvGrpSpPr/>
          <p:nvPr/>
        </p:nvGrpSpPr>
        <p:grpSpPr>
          <a:xfrm>
            <a:off x="1046973" y="4025590"/>
            <a:ext cx="1449322" cy="314302"/>
            <a:chOff x="1046973" y="4025590"/>
            <a:chExt cx="1449322" cy="314302"/>
          </a:xfrm>
        </p:grpSpPr>
        <p:grpSp>
          <p:nvGrpSpPr>
            <p:cNvPr id="822" name="Google Shape;822;p39"/>
            <p:cNvGrpSpPr/>
            <p:nvPr/>
          </p:nvGrpSpPr>
          <p:grpSpPr>
            <a:xfrm>
              <a:off x="1046973" y="4025590"/>
              <a:ext cx="666922" cy="314302"/>
              <a:chOff x="964625" y="1213000"/>
              <a:chExt cx="798900" cy="376500"/>
            </a:xfrm>
          </p:grpSpPr>
          <p:sp>
            <p:nvSpPr>
              <p:cNvPr id="823" name="Google Shape;823;p39"/>
              <p:cNvSpPr/>
              <p:nvPr/>
            </p:nvSpPr>
            <p:spPr>
              <a:xfrm>
                <a:off x="1175825" y="1213000"/>
                <a:ext cx="376500" cy="376500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552325" y="1295650"/>
                <a:ext cx="211200" cy="211200"/>
              </a:xfrm>
              <a:prstGeom prst="diamond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964625" y="1295650"/>
                <a:ext cx="211200" cy="211200"/>
              </a:xfrm>
              <a:prstGeom prst="diamond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826" name="Google Shape;826;p39"/>
            <p:cNvCxnSpPr>
              <a:endCxn id="824" idx="3"/>
            </p:cNvCxnSpPr>
            <p:nvPr/>
          </p:nvCxnSpPr>
          <p:spPr>
            <a:xfrm rot="10800000">
              <a:off x="1713895" y="4182741"/>
              <a:ext cx="782400" cy="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27" name="Google Shape;827;p39"/>
          <p:cNvSpPr txBox="1"/>
          <p:nvPr>
            <p:ph idx="4" type="subTitle"/>
          </p:nvPr>
        </p:nvSpPr>
        <p:spPr>
          <a:xfrm>
            <a:off x="402825" y="4654750"/>
            <a:ext cx="83385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[1] </a:t>
            </a:r>
            <a:r>
              <a:rPr i="1" lang="en" sz="800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https://www.sunrom.com/p/fire-flame-sensor-module</a:t>
            </a:r>
            <a:endParaRPr i="1" sz="5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000000"/>
                </a:solidFill>
              </a:rPr>
              <a:t>[2] </a:t>
            </a:r>
            <a:r>
              <a:rPr lang="en" sz="800" u="sng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https://cdn.sparkfun.com/datasheets/Sensors/Proximity/HCSR04.pdf</a:t>
            </a:r>
            <a:endParaRPr i="1" sz="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accent2"/>
                </a:solidFill>
              </a:rPr>
              <a:t>[3] </a:t>
            </a:r>
            <a:r>
              <a:rPr lang="en" sz="800" u="sng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https://www.farnell.com/datasheets/2171929.pdf</a:t>
            </a:r>
            <a:endParaRPr i="1" sz="800">
              <a:solidFill>
                <a:schemeClr val="accent2"/>
              </a:solidFill>
            </a:endParaRPr>
          </a:p>
        </p:txBody>
      </p:sp>
      <p:sp>
        <p:nvSpPr>
          <p:cNvPr id="828" name="Google Shape;828;p39"/>
          <p:cNvSpPr txBox="1"/>
          <p:nvPr>
            <p:ph idx="3" type="title"/>
          </p:nvPr>
        </p:nvSpPr>
        <p:spPr>
          <a:xfrm>
            <a:off x="3060700" y="3422600"/>
            <a:ext cx="30381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Life-Time</a:t>
            </a:r>
            <a:endParaRPr/>
          </a:p>
        </p:txBody>
      </p:sp>
      <p:sp>
        <p:nvSpPr>
          <p:cNvPr id="829" name="Google Shape;829;p39"/>
          <p:cNvSpPr txBox="1"/>
          <p:nvPr>
            <p:ph idx="4" type="subTitle"/>
          </p:nvPr>
        </p:nvSpPr>
        <p:spPr>
          <a:xfrm>
            <a:off x="3150825" y="3812625"/>
            <a:ext cx="29481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10000 mAh / 60mA = 166 h =  1 Week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0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HARDWARE: WAIST BELT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35" name="Google Shape;835;p40"/>
          <p:cNvSpPr txBox="1"/>
          <p:nvPr>
            <p:ph idx="3" type="title"/>
          </p:nvPr>
        </p:nvSpPr>
        <p:spPr>
          <a:xfrm>
            <a:off x="3053025" y="2000725"/>
            <a:ext cx="30381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MPU-6500</a:t>
            </a:r>
            <a:r>
              <a:rPr lang="en"/>
              <a:t> [1]</a:t>
            </a:r>
            <a:endParaRPr/>
          </a:p>
        </p:txBody>
      </p:sp>
      <p:sp>
        <p:nvSpPr>
          <p:cNvPr id="836" name="Google Shape;836;p40"/>
          <p:cNvSpPr txBox="1"/>
          <p:nvPr>
            <p:ph idx="4" type="subTitle"/>
          </p:nvPr>
        </p:nvSpPr>
        <p:spPr>
          <a:xfrm>
            <a:off x="2313225" y="2425100"/>
            <a:ext cx="4517700" cy="10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Operating Current (gyroscope): 3.2 mA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Operating Current (accelerometer): 0.45 mA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Voltage: 3.4V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Power: 0.01241W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Life-time: 1150 mAh [2] / 3.65 mA = 315h = 2 weeks*</a:t>
            </a:r>
            <a:endParaRPr/>
          </a:p>
        </p:txBody>
      </p:sp>
      <p:grpSp>
        <p:nvGrpSpPr>
          <p:cNvPr id="837" name="Google Shape;837;p40"/>
          <p:cNvGrpSpPr/>
          <p:nvPr/>
        </p:nvGrpSpPr>
        <p:grpSpPr>
          <a:xfrm>
            <a:off x="7893600" y="4182000"/>
            <a:ext cx="530475" cy="87600"/>
            <a:chOff x="1376200" y="606800"/>
            <a:chExt cx="530475" cy="87600"/>
          </a:xfrm>
        </p:grpSpPr>
        <p:sp>
          <p:nvSpPr>
            <p:cNvPr id="838" name="Google Shape;838;p40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40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2" name="Google Shape;842;p40"/>
          <p:cNvGrpSpPr/>
          <p:nvPr/>
        </p:nvGrpSpPr>
        <p:grpSpPr>
          <a:xfrm>
            <a:off x="3801398" y="1627988"/>
            <a:ext cx="292473" cy="99699"/>
            <a:chOff x="5351627" y="4456251"/>
            <a:chExt cx="165239" cy="56330"/>
          </a:xfrm>
        </p:grpSpPr>
        <p:sp>
          <p:nvSpPr>
            <p:cNvPr id="843" name="Google Shape;843;p40"/>
            <p:cNvSpPr/>
            <p:nvPr/>
          </p:nvSpPr>
          <p:spPr>
            <a:xfrm>
              <a:off x="5461006" y="4456251"/>
              <a:ext cx="55861" cy="56330"/>
            </a:xfrm>
            <a:custGeom>
              <a:rect b="b" l="l" r="r" t="t"/>
              <a:pathLst>
                <a:path extrusionOk="0" h="1080" w="1071">
                  <a:moveTo>
                    <a:pt x="0" y="1"/>
                  </a:moveTo>
                  <a:lnTo>
                    <a:pt x="0" y="1080"/>
                  </a:lnTo>
                  <a:lnTo>
                    <a:pt x="1071" y="1080"/>
                  </a:lnTo>
                  <a:lnTo>
                    <a:pt x="10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40"/>
            <p:cNvSpPr/>
            <p:nvPr/>
          </p:nvSpPr>
          <p:spPr>
            <a:xfrm>
              <a:off x="5406082" y="4456251"/>
              <a:ext cx="56330" cy="56330"/>
            </a:xfrm>
            <a:custGeom>
              <a:rect b="b" l="l" r="r" t="t"/>
              <a:pathLst>
                <a:path extrusionOk="0" h="1080" w="1080">
                  <a:moveTo>
                    <a:pt x="1" y="1"/>
                  </a:moveTo>
                  <a:lnTo>
                    <a:pt x="1" y="1080"/>
                  </a:lnTo>
                  <a:lnTo>
                    <a:pt x="108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40"/>
            <p:cNvSpPr/>
            <p:nvPr/>
          </p:nvSpPr>
          <p:spPr>
            <a:xfrm>
              <a:off x="5351627" y="4456251"/>
              <a:ext cx="56382" cy="56330"/>
            </a:xfrm>
            <a:custGeom>
              <a:rect b="b" l="l" r="r" t="t"/>
              <a:pathLst>
                <a:path extrusionOk="0" h="1080" w="1081">
                  <a:moveTo>
                    <a:pt x="1" y="1"/>
                  </a:moveTo>
                  <a:lnTo>
                    <a:pt x="1" y="1080"/>
                  </a:lnTo>
                  <a:lnTo>
                    <a:pt x="108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6" name="Google Shape;846;p40"/>
          <p:cNvGrpSpPr/>
          <p:nvPr/>
        </p:nvGrpSpPr>
        <p:grpSpPr>
          <a:xfrm>
            <a:off x="1046973" y="4025590"/>
            <a:ext cx="1449322" cy="314302"/>
            <a:chOff x="1046973" y="4025590"/>
            <a:chExt cx="1449322" cy="314302"/>
          </a:xfrm>
        </p:grpSpPr>
        <p:grpSp>
          <p:nvGrpSpPr>
            <p:cNvPr id="847" name="Google Shape;847;p40"/>
            <p:cNvGrpSpPr/>
            <p:nvPr/>
          </p:nvGrpSpPr>
          <p:grpSpPr>
            <a:xfrm>
              <a:off x="1046973" y="4025590"/>
              <a:ext cx="666922" cy="314302"/>
              <a:chOff x="964625" y="1213000"/>
              <a:chExt cx="798900" cy="376500"/>
            </a:xfrm>
          </p:grpSpPr>
          <p:sp>
            <p:nvSpPr>
              <p:cNvPr id="848" name="Google Shape;848;p40"/>
              <p:cNvSpPr/>
              <p:nvPr/>
            </p:nvSpPr>
            <p:spPr>
              <a:xfrm>
                <a:off x="1175825" y="1213000"/>
                <a:ext cx="376500" cy="376500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40"/>
              <p:cNvSpPr/>
              <p:nvPr/>
            </p:nvSpPr>
            <p:spPr>
              <a:xfrm>
                <a:off x="1552325" y="1295650"/>
                <a:ext cx="211200" cy="211200"/>
              </a:xfrm>
              <a:prstGeom prst="diamond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40"/>
              <p:cNvSpPr/>
              <p:nvPr/>
            </p:nvSpPr>
            <p:spPr>
              <a:xfrm>
                <a:off x="964625" y="1295650"/>
                <a:ext cx="211200" cy="211200"/>
              </a:xfrm>
              <a:prstGeom prst="diamond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851" name="Google Shape;851;p40"/>
            <p:cNvCxnSpPr>
              <a:endCxn id="849" idx="3"/>
            </p:cNvCxnSpPr>
            <p:nvPr/>
          </p:nvCxnSpPr>
          <p:spPr>
            <a:xfrm rot="10800000">
              <a:off x="1713895" y="4182741"/>
              <a:ext cx="782400" cy="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52" name="Google Shape;852;p40"/>
          <p:cNvSpPr txBox="1"/>
          <p:nvPr>
            <p:ph idx="4" type="subTitle"/>
          </p:nvPr>
        </p:nvSpPr>
        <p:spPr>
          <a:xfrm>
            <a:off x="402825" y="4734600"/>
            <a:ext cx="83385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accent2"/>
                </a:solidFill>
              </a:rPr>
              <a:t>[1] </a:t>
            </a:r>
            <a:r>
              <a:rPr i="1" lang="en" sz="800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https://invensense.tdk.com/download-pdf/mpu-6500-datasheet/</a:t>
            </a:r>
            <a:endParaRPr i="1" sz="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accent2"/>
                </a:solidFill>
              </a:rPr>
              <a:t>[2] </a:t>
            </a:r>
            <a:r>
              <a:rPr i="1" lang="en" sz="800" u="sng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https://www.redcheetah.com/reidsvilleoffice/outpost/item_details/EVEE91BP4</a:t>
            </a:r>
            <a:endParaRPr i="1" sz="800">
              <a:solidFill>
                <a:schemeClr val="accent2"/>
              </a:solidFill>
            </a:endParaRPr>
          </a:p>
        </p:txBody>
      </p:sp>
      <p:sp>
        <p:nvSpPr>
          <p:cNvPr id="853" name="Google Shape;853;p40"/>
          <p:cNvSpPr txBox="1"/>
          <p:nvPr>
            <p:ph idx="4" type="subTitle"/>
          </p:nvPr>
        </p:nvSpPr>
        <p:spPr>
          <a:xfrm>
            <a:off x="1187625" y="4345625"/>
            <a:ext cx="67650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* Theoretical life-time before recharge - however, on low power delivery the IMU data becomes inaccurate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1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MODEL</a:t>
            </a:r>
            <a:r>
              <a:rPr lang="en"/>
              <a:t>: THE PROCESS</a:t>
            </a:r>
            <a:endParaRPr>
              <a:solidFill>
                <a:schemeClr val="lt2"/>
              </a:solidFill>
            </a:endParaRPr>
          </a:p>
        </p:txBody>
      </p:sp>
      <p:grpSp>
        <p:nvGrpSpPr>
          <p:cNvPr id="859" name="Google Shape;859;p41"/>
          <p:cNvGrpSpPr/>
          <p:nvPr/>
        </p:nvGrpSpPr>
        <p:grpSpPr>
          <a:xfrm>
            <a:off x="7893600" y="4182000"/>
            <a:ext cx="530475" cy="87600"/>
            <a:chOff x="1376200" y="606800"/>
            <a:chExt cx="530475" cy="87600"/>
          </a:xfrm>
        </p:grpSpPr>
        <p:sp>
          <p:nvSpPr>
            <p:cNvPr id="860" name="Google Shape;860;p41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4" name="Google Shape;864;p41"/>
          <p:cNvGrpSpPr/>
          <p:nvPr/>
        </p:nvGrpSpPr>
        <p:grpSpPr>
          <a:xfrm>
            <a:off x="3801398" y="1627988"/>
            <a:ext cx="292473" cy="99699"/>
            <a:chOff x="5351627" y="4456251"/>
            <a:chExt cx="165239" cy="56330"/>
          </a:xfrm>
        </p:grpSpPr>
        <p:sp>
          <p:nvSpPr>
            <p:cNvPr id="865" name="Google Shape;865;p41"/>
            <p:cNvSpPr/>
            <p:nvPr/>
          </p:nvSpPr>
          <p:spPr>
            <a:xfrm>
              <a:off x="5461006" y="4456251"/>
              <a:ext cx="55861" cy="56330"/>
            </a:xfrm>
            <a:custGeom>
              <a:rect b="b" l="l" r="r" t="t"/>
              <a:pathLst>
                <a:path extrusionOk="0" h="1080" w="1071">
                  <a:moveTo>
                    <a:pt x="0" y="1"/>
                  </a:moveTo>
                  <a:lnTo>
                    <a:pt x="0" y="1080"/>
                  </a:lnTo>
                  <a:lnTo>
                    <a:pt x="1071" y="1080"/>
                  </a:lnTo>
                  <a:lnTo>
                    <a:pt x="10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5406082" y="4456251"/>
              <a:ext cx="56330" cy="56330"/>
            </a:xfrm>
            <a:custGeom>
              <a:rect b="b" l="l" r="r" t="t"/>
              <a:pathLst>
                <a:path extrusionOk="0" h="1080" w="1080">
                  <a:moveTo>
                    <a:pt x="1" y="1"/>
                  </a:moveTo>
                  <a:lnTo>
                    <a:pt x="1" y="1080"/>
                  </a:lnTo>
                  <a:lnTo>
                    <a:pt x="108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41"/>
            <p:cNvSpPr/>
            <p:nvPr/>
          </p:nvSpPr>
          <p:spPr>
            <a:xfrm>
              <a:off x="5351627" y="4456251"/>
              <a:ext cx="56382" cy="56330"/>
            </a:xfrm>
            <a:custGeom>
              <a:rect b="b" l="l" r="r" t="t"/>
              <a:pathLst>
                <a:path extrusionOk="0" h="1080" w="1081">
                  <a:moveTo>
                    <a:pt x="1" y="1"/>
                  </a:moveTo>
                  <a:lnTo>
                    <a:pt x="1" y="1080"/>
                  </a:lnTo>
                  <a:lnTo>
                    <a:pt x="108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8" name="Google Shape;868;p41"/>
          <p:cNvGrpSpPr/>
          <p:nvPr/>
        </p:nvGrpSpPr>
        <p:grpSpPr>
          <a:xfrm>
            <a:off x="1046973" y="4025590"/>
            <a:ext cx="1449322" cy="314302"/>
            <a:chOff x="1046973" y="4025590"/>
            <a:chExt cx="1449322" cy="314302"/>
          </a:xfrm>
        </p:grpSpPr>
        <p:grpSp>
          <p:nvGrpSpPr>
            <p:cNvPr id="869" name="Google Shape;869;p41"/>
            <p:cNvGrpSpPr/>
            <p:nvPr/>
          </p:nvGrpSpPr>
          <p:grpSpPr>
            <a:xfrm>
              <a:off x="1046973" y="4025590"/>
              <a:ext cx="666922" cy="314302"/>
              <a:chOff x="964625" y="1213000"/>
              <a:chExt cx="798900" cy="376500"/>
            </a:xfrm>
          </p:grpSpPr>
          <p:sp>
            <p:nvSpPr>
              <p:cNvPr id="870" name="Google Shape;870;p41"/>
              <p:cNvSpPr/>
              <p:nvPr/>
            </p:nvSpPr>
            <p:spPr>
              <a:xfrm>
                <a:off x="1175825" y="1213000"/>
                <a:ext cx="376500" cy="376500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41"/>
              <p:cNvSpPr/>
              <p:nvPr/>
            </p:nvSpPr>
            <p:spPr>
              <a:xfrm>
                <a:off x="1552325" y="1295650"/>
                <a:ext cx="211200" cy="211200"/>
              </a:xfrm>
              <a:prstGeom prst="diamond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41"/>
              <p:cNvSpPr/>
              <p:nvPr/>
            </p:nvSpPr>
            <p:spPr>
              <a:xfrm>
                <a:off x="964625" y="1295650"/>
                <a:ext cx="211200" cy="211200"/>
              </a:xfrm>
              <a:prstGeom prst="diamond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873" name="Google Shape;873;p41"/>
            <p:cNvCxnSpPr>
              <a:endCxn id="871" idx="3"/>
            </p:cNvCxnSpPr>
            <p:nvPr/>
          </p:nvCxnSpPr>
          <p:spPr>
            <a:xfrm rot="10800000">
              <a:off x="1713895" y="4182741"/>
              <a:ext cx="782400" cy="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74" name="Google Shape;874;p41"/>
          <p:cNvSpPr txBox="1"/>
          <p:nvPr>
            <p:ph idx="4" type="subTitle"/>
          </p:nvPr>
        </p:nvSpPr>
        <p:spPr>
          <a:xfrm>
            <a:off x="402825" y="4734600"/>
            <a:ext cx="83385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accent2"/>
                </a:solidFill>
              </a:rPr>
              <a:t>[1] </a:t>
            </a:r>
            <a:r>
              <a:rPr i="1" lang="en" sz="900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https://www.ncbi.nlm.nih.gov/pmc/articles/PMC5298771/</a:t>
            </a:r>
            <a:r>
              <a:rPr i="1" lang="en" sz="900">
                <a:solidFill>
                  <a:schemeClr val="accent2"/>
                </a:solidFill>
              </a:rPr>
              <a:t> </a:t>
            </a:r>
            <a:endParaRPr i="1" sz="900">
              <a:solidFill>
                <a:schemeClr val="accent2"/>
              </a:solidFill>
            </a:endParaRPr>
          </a:p>
        </p:txBody>
      </p:sp>
      <p:sp>
        <p:nvSpPr>
          <p:cNvPr id="875" name="Google Shape;875;p41"/>
          <p:cNvSpPr/>
          <p:nvPr/>
        </p:nvSpPr>
        <p:spPr>
          <a:xfrm>
            <a:off x="580025" y="1112100"/>
            <a:ext cx="1743900" cy="3349500"/>
          </a:xfrm>
          <a:prstGeom prst="roundRect">
            <a:avLst>
              <a:gd fmla="val 16667" name="adj"/>
            </a:avLst>
          </a:prstGeom>
          <a:solidFill>
            <a:srgbClr val="FFC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Data Collection</a:t>
            </a:r>
            <a:r>
              <a:rPr b="1" lang="en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76" name="Google Shape;876;p41"/>
          <p:cNvSpPr/>
          <p:nvPr/>
        </p:nvSpPr>
        <p:spPr>
          <a:xfrm>
            <a:off x="757325" y="1727675"/>
            <a:ext cx="1389300" cy="9507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Each activity performed repeatedly by all members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77" name="Google Shape;877;p41"/>
          <p:cNvSpPr/>
          <p:nvPr/>
        </p:nvSpPr>
        <p:spPr>
          <a:xfrm>
            <a:off x="757325" y="2741150"/>
            <a:ext cx="1389300" cy="5604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IMU data stored in separate csv files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878" name="Google Shape;878;p41"/>
          <p:cNvCxnSpPr>
            <a:stCxn id="875" idx="3"/>
            <a:endCxn id="879" idx="1"/>
          </p:cNvCxnSpPr>
          <p:nvPr/>
        </p:nvCxnSpPr>
        <p:spPr>
          <a:xfrm flipH="1" rot="10800000">
            <a:off x="2323925" y="2774250"/>
            <a:ext cx="344700" cy="12600"/>
          </a:xfrm>
          <a:prstGeom prst="straightConnector1">
            <a:avLst/>
          </a:prstGeom>
          <a:noFill/>
          <a:ln cap="flat" cmpd="sng" w="28575">
            <a:solidFill>
              <a:srgbClr val="FFC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9" name="Google Shape;879;p41"/>
          <p:cNvSpPr/>
          <p:nvPr/>
        </p:nvSpPr>
        <p:spPr>
          <a:xfrm>
            <a:off x="2668670" y="1351611"/>
            <a:ext cx="1743900" cy="2845200"/>
          </a:xfrm>
          <a:prstGeom prst="roundRect">
            <a:avLst>
              <a:gd fmla="val 16667" name="adj"/>
            </a:avLst>
          </a:prstGeom>
          <a:solidFill>
            <a:srgbClr val="FFCF00"/>
          </a:solidFill>
          <a:ln cap="flat" cmpd="sng" w="9525">
            <a:solidFill>
              <a:srgbClr val="FFC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Data Cleaning and Processing</a:t>
            </a:r>
            <a:endParaRPr b="1" sz="13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80" name="Google Shape;880;p41"/>
          <p:cNvSpPr/>
          <p:nvPr/>
        </p:nvSpPr>
        <p:spPr>
          <a:xfrm>
            <a:off x="770875" y="3364324"/>
            <a:ext cx="1389300" cy="75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SisFall [1] Dataset retrieved from online source.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81" name="Google Shape;881;p41"/>
          <p:cNvSpPr/>
          <p:nvPr/>
        </p:nvSpPr>
        <p:spPr>
          <a:xfrm>
            <a:off x="4757315" y="1149910"/>
            <a:ext cx="1932300" cy="3273600"/>
          </a:xfrm>
          <a:prstGeom prst="roundRect">
            <a:avLst>
              <a:gd fmla="val 16667" name="adj"/>
            </a:avLst>
          </a:prstGeom>
          <a:solidFill>
            <a:srgbClr val="FFCF00"/>
          </a:solidFill>
          <a:ln cap="flat" cmpd="sng" w="9525">
            <a:solidFill>
              <a:srgbClr val="FFC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Running and Comparing ML Models</a:t>
            </a:r>
            <a:endParaRPr b="1" sz="13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82" name="Google Shape;882;p41"/>
          <p:cNvSpPr/>
          <p:nvPr/>
        </p:nvSpPr>
        <p:spPr>
          <a:xfrm>
            <a:off x="2845925" y="2029876"/>
            <a:ext cx="1389300" cy="7572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All data collected combined and visualised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83" name="Google Shape;883;p41"/>
          <p:cNvSpPr/>
          <p:nvPr/>
        </p:nvSpPr>
        <p:spPr>
          <a:xfrm>
            <a:off x="2845975" y="2870100"/>
            <a:ext cx="1389300" cy="950700"/>
          </a:xfrm>
          <a:prstGeom prst="rect">
            <a:avLst/>
          </a:prstGeom>
          <a:solidFill>
            <a:srgbClr val="FFA72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SisFall dataset cleaned, combined and visualised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884" name="Google Shape;884;p41"/>
          <p:cNvCxnSpPr>
            <a:stCxn id="879" idx="3"/>
            <a:endCxn id="881" idx="1"/>
          </p:cNvCxnSpPr>
          <p:nvPr/>
        </p:nvCxnSpPr>
        <p:spPr>
          <a:xfrm>
            <a:off x="4412570" y="2774211"/>
            <a:ext cx="344700" cy="12600"/>
          </a:xfrm>
          <a:prstGeom prst="straightConnector1">
            <a:avLst/>
          </a:prstGeom>
          <a:noFill/>
          <a:ln cap="flat" cmpd="sng" w="28575">
            <a:solidFill>
              <a:srgbClr val="FFC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5" name="Google Shape;885;p41"/>
          <p:cNvSpPr/>
          <p:nvPr/>
        </p:nvSpPr>
        <p:spPr>
          <a:xfrm>
            <a:off x="4948850" y="1986675"/>
            <a:ext cx="1529400" cy="5727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Preparing data for the models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86" name="Google Shape;886;p41"/>
          <p:cNvSpPr/>
          <p:nvPr/>
        </p:nvSpPr>
        <p:spPr>
          <a:xfrm>
            <a:off x="4956691" y="2673980"/>
            <a:ext cx="1529400" cy="7572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Models compared include 1D-CNN, LSTM, LSNET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887" name="Google Shape;887;p41"/>
          <p:cNvCxnSpPr>
            <a:endCxn id="888" idx="2"/>
          </p:cNvCxnSpPr>
          <p:nvPr/>
        </p:nvCxnSpPr>
        <p:spPr>
          <a:xfrm>
            <a:off x="6685525" y="2774253"/>
            <a:ext cx="349200" cy="539700"/>
          </a:xfrm>
          <a:prstGeom prst="straightConnector1">
            <a:avLst/>
          </a:prstGeom>
          <a:noFill/>
          <a:ln cap="flat" cmpd="sng" w="28575">
            <a:solidFill>
              <a:srgbClr val="FFC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8" name="Google Shape;888;p41"/>
          <p:cNvSpPr/>
          <p:nvPr/>
        </p:nvSpPr>
        <p:spPr>
          <a:xfrm>
            <a:off x="7034725" y="2543703"/>
            <a:ext cx="1529400" cy="1540500"/>
          </a:xfrm>
          <a:prstGeom prst="ellipse">
            <a:avLst/>
          </a:prstGeom>
          <a:solidFill>
            <a:srgbClr val="FFC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Live testing to choose the best performing model</a:t>
            </a:r>
            <a:endParaRPr sz="1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89" name="Google Shape;889;p41"/>
          <p:cNvSpPr/>
          <p:nvPr/>
        </p:nvSpPr>
        <p:spPr>
          <a:xfrm>
            <a:off x="4921063" y="3545768"/>
            <a:ext cx="1605300" cy="757200"/>
          </a:xfrm>
          <a:prstGeom prst="rect">
            <a:avLst/>
          </a:prstGeom>
          <a:solidFill>
            <a:srgbClr val="FFA7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Transfer learning with CNN model trained using SisFall data.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90" name="Google Shape;890;p41"/>
          <p:cNvSpPr/>
          <p:nvPr/>
        </p:nvSpPr>
        <p:spPr>
          <a:xfrm>
            <a:off x="6811275" y="1131088"/>
            <a:ext cx="1862100" cy="1093500"/>
          </a:xfrm>
          <a:prstGeom prst="wedgeRoundRectCallout">
            <a:avLst>
              <a:gd fmla="val -71826" name="adj1"/>
              <a:gd fmla="val 43938" name="adj2"/>
              <a:gd fmla="val 0" name="adj3"/>
            </a:avLst>
          </a:prstGeom>
          <a:solidFill>
            <a:srgbClr val="CFD9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Involving </a:t>
            </a:r>
            <a:r>
              <a:rPr lang="en" sz="1200">
                <a:latin typeface="Barlow"/>
                <a:ea typeface="Barlow"/>
                <a:cs typeface="Barlow"/>
                <a:sym typeface="Barlow"/>
              </a:rPr>
              <a:t>splitting the data into train and test (by user), normalising, encoding labels and preparing sliding windows (3 s)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42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MODEL: DATA COLLECTION</a:t>
            </a:r>
            <a:endParaRPr>
              <a:solidFill>
                <a:schemeClr val="lt2"/>
              </a:solidFill>
            </a:endParaRPr>
          </a:p>
        </p:txBody>
      </p:sp>
      <p:grpSp>
        <p:nvGrpSpPr>
          <p:cNvPr id="896" name="Google Shape;896;p42"/>
          <p:cNvGrpSpPr/>
          <p:nvPr/>
        </p:nvGrpSpPr>
        <p:grpSpPr>
          <a:xfrm>
            <a:off x="7893600" y="4182000"/>
            <a:ext cx="530475" cy="87600"/>
            <a:chOff x="1376200" y="606800"/>
            <a:chExt cx="530475" cy="87600"/>
          </a:xfrm>
        </p:grpSpPr>
        <p:sp>
          <p:nvSpPr>
            <p:cNvPr id="897" name="Google Shape;897;p42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1" name="Google Shape;901;p42"/>
          <p:cNvSpPr/>
          <p:nvPr/>
        </p:nvSpPr>
        <p:spPr>
          <a:xfrm>
            <a:off x="573188" y="2571750"/>
            <a:ext cx="2249100" cy="2116800"/>
          </a:xfrm>
          <a:prstGeom prst="ellipse">
            <a:avLst/>
          </a:prstGeom>
          <a:solidFill>
            <a:srgbClr val="FFC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Collecting data for sitting / standing was relatively easier than collecting data for falls.</a:t>
            </a:r>
            <a:endParaRPr sz="1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02" name="Google Shape;902;p42"/>
          <p:cNvSpPr/>
          <p:nvPr/>
        </p:nvSpPr>
        <p:spPr>
          <a:xfrm>
            <a:off x="6329763" y="1013300"/>
            <a:ext cx="2249100" cy="2116800"/>
          </a:xfrm>
          <a:prstGeom prst="ellipse">
            <a:avLst/>
          </a:prstGeom>
          <a:solidFill>
            <a:srgbClr val="FFC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Fall data was collected by simulating (forward, backward, and lateral) falls in a safe environment</a:t>
            </a:r>
            <a:endParaRPr sz="1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03" name="Google Shape;90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724" y="1112100"/>
            <a:ext cx="1952850" cy="34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3699" y="1112093"/>
            <a:ext cx="1952850" cy="347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43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MODEL: TRAINING RESULTS</a:t>
            </a:r>
            <a:endParaRPr>
              <a:solidFill>
                <a:schemeClr val="lt2"/>
              </a:solidFill>
            </a:endParaRPr>
          </a:p>
        </p:txBody>
      </p:sp>
      <p:grpSp>
        <p:nvGrpSpPr>
          <p:cNvPr id="910" name="Google Shape;910;p43"/>
          <p:cNvGrpSpPr/>
          <p:nvPr/>
        </p:nvGrpSpPr>
        <p:grpSpPr>
          <a:xfrm>
            <a:off x="7893600" y="4182000"/>
            <a:ext cx="530475" cy="87600"/>
            <a:chOff x="1376200" y="606800"/>
            <a:chExt cx="530475" cy="87600"/>
          </a:xfrm>
        </p:grpSpPr>
        <p:sp>
          <p:nvSpPr>
            <p:cNvPr id="911" name="Google Shape;911;p43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43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43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43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5" name="Google Shape;915;p43"/>
          <p:cNvSpPr txBox="1"/>
          <p:nvPr/>
        </p:nvSpPr>
        <p:spPr>
          <a:xfrm>
            <a:off x="649475" y="1112100"/>
            <a:ext cx="66222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-"/>
            </a:pPr>
            <a:r>
              <a:rPr lang="en" sz="1800">
                <a:latin typeface="Barlow"/>
                <a:ea typeface="Barlow"/>
                <a:cs typeface="Barlow"/>
                <a:sym typeface="Barlow"/>
              </a:rPr>
              <a:t>The system is supported by ML models for the following: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-"/>
            </a:pPr>
            <a:r>
              <a:rPr i="1" lang="en">
                <a:latin typeface="Barlow"/>
                <a:ea typeface="Barlow"/>
                <a:cs typeface="Barlow"/>
                <a:sym typeface="Barlow"/>
              </a:rPr>
              <a:t>Active activity monitoring for fall detection</a:t>
            </a:r>
            <a:endParaRPr i="1"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-"/>
            </a:pPr>
            <a:r>
              <a:rPr i="1" lang="en">
                <a:latin typeface="Barlow"/>
                <a:ea typeface="Barlow"/>
                <a:cs typeface="Barlow"/>
                <a:sym typeface="Barlow"/>
              </a:rPr>
              <a:t>Detecting fall types for use in long term analytics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16" name="Google Shape;9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150" y="2031075"/>
            <a:ext cx="3272787" cy="2150925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43"/>
          <p:cNvSpPr txBox="1"/>
          <p:nvPr/>
        </p:nvSpPr>
        <p:spPr>
          <a:xfrm>
            <a:off x="999975" y="4494450"/>
            <a:ext cx="7144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Nunito Sans"/>
                <a:ea typeface="Nunito Sans"/>
                <a:cs typeface="Nunito Sans"/>
                <a:sym typeface="Nunito Sans"/>
              </a:rPr>
              <a:t>Confusion matrices testing with data collected from one of the team members (not used in training) of the best chosen models</a:t>
            </a:r>
            <a:endParaRPr i="1" sz="900"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918" name="Google Shape;91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6838" y="2031075"/>
            <a:ext cx="2785375" cy="2150937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43"/>
          <p:cNvSpPr txBox="1"/>
          <p:nvPr/>
        </p:nvSpPr>
        <p:spPr>
          <a:xfrm>
            <a:off x="1155025" y="4140450"/>
            <a:ext cx="2827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Best Model CNN for activity detection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0" name="Google Shape;920;p43"/>
          <p:cNvSpPr txBox="1"/>
          <p:nvPr/>
        </p:nvSpPr>
        <p:spPr>
          <a:xfrm>
            <a:off x="4885763" y="4140450"/>
            <a:ext cx="2827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Best Model CNN for fall types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4"/>
          <p:cNvSpPr/>
          <p:nvPr/>
        </p:nvSpPr>
        <p:spPr>
          <a:xfrm>
            <a:off x="6227025" y="2975925"/>
            <a:ext cx="1893900" cy="1776900"/>
          </a:xfrm>
          <a:prstGeom prst="ellipse">
            <a:avLst/>
          </a:prstGeom>
          <a:solidFill>
            <a:srgbClr val="FFC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60">
                <a:latin typeface="Barlow"/>
                <a:ea typeface="Barlow"/>
                <a:cs typeface="Barlow"/>
                <a:sym typeface="Barlow"/>
              </a:rPr>
              <a:t>The best performing model for fall types detection was CNN.</a:t>
            </a:r>
            <a:endParaRPr sz="116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26" name="Google Shape;926;p44" title="IMG_2365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3525" y="1474877"/>
            <a:ext cx="3503285" cy="29521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27" name="Google Shape;927;p44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MODEL: MODEL TESTING</a:t>
            </a:r>
            <a:endParaRPr>
              <a:solidFill>
                <a:schemeClr val="lt2"/>
              </a:solidFill>
            </a:endParaRPr>
          </a:p>
        </p:txBody>
      </p:sp>
      <p:grpSp>
        <p:nvGrpSpPr>
          <p:cNvPr id="928" name="Google Shape;928;p44"/>
          <p:cNvGrpSpPr/>
          <p:nvPr/>
        </p:nvGrpSpPr>
        <p:grpSpPr>
          <a:xfrm>
            <a:off x="7893600" y="4182000"/>
            <a:ext cx="530475" cy="87600"/>
            <a:chOff x="1376200" y="606800"/>
            <a:chExt cx="530475" cy="87600"/>
          </a:xfrm>
        </p:grpSpPr>
        <p:sp>
          <p:nvSpPr>
            <p:cNvPr id="929" name="Google Shape;929;p44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44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44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44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3" name="Google Shape;933;p44"/>
          <p:cNvSpPr/>
          <p:nvPr/>
        </p:nvSpPr>
        <p:spPr>
          <a:xfrm>
            <a:off x="462500" y="1112100"/>
            <a:ext cx="2649000" cy="2477400"/>
          </a:xfrm>
          <a:prstGeom prst="ellipse">
            <a:avLst/>
          </a:prstGeom>
          <a:solidFill>
            <a:srgbClr val="FFC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60">
                <a:latin typeface="Barlow"/>
                <a:ea typeface="Barlow"/>
                <a:cs typeface="Barlow"/>
                <a:sym typeface="Barlow"/>
              </a:rPr>
              <a:t>The activity detection system worked well with both CNN and Transfer learning. </a:t>
            </a:r>
            <a:r>
              <a:rPr lang="en" sz="136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250">
                <a:latin typeface="Barlow"/>
                <a:ea typeface="Barlow"/>
                <a:cs typeface="Barlow"/>
                <a:sym typeface="Barlow"/>
              </a:rPr>
              <a:t>However, CNN showed better results while live testing and was also faster in terms of response time  and hence was our final chosen model</a:t>
            </a:r>
            <a:endParaRPr sz="125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45"/>
          <p:cNvSpPr/>
          <p:nvPr/>
        </p:nvSpPr>
        <p:spPr>
          <a:xfrm>
            <a:off x="389200" y="357500"/>
            <a:ext cx="8359500" cy="4441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45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Communications - MQTT</a:t>
            </a:r>
            <a:endParaRPr/>
          </a:p>
        </p:txBody>
      </p:sp>
      <p:sp>
        <p:nvSpPr>
          <p:cNvPr id="940" name="Google Shape;940;p45"/>
          <p:cNvSpPr txBox="1"/>
          <p:nvPr>
            <p:ph idx="2" type="title"/>
          </p:nvPr>
        </p:nvSpPr>
        <p:spPr>
          <a:xfrm>
            <a:off x="456300" y="1733771"/>
            <a:ext cx="2175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Belt</a:t>
            </a:r>
            <a:endParaRPr/>
          </a:p>
        </p:txBody>
      </p:sp>
      <p:sp>
        <p:nvSpPr>
          <p:cNvPr id="941" name="Google Shape;941;p45"/>
          <p:cNvSpPr txBox="1"/>
          <p:nvPr>
            <p:ph idx="3" type="title"/>
          </p:nvPr>
        </p:nvSpPr>
        <p:spPr>
          <a:xfrm>
            <a:off x="456296" y="3641046"/>
            <a:ext cx="2175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Cane</a:t>
            </a:r>
            <a:endParaRPr/>
          </a:p>
        </p:txBody>
      </p:sp>
      <p:sp>
        <p:nvSpPr>
          <p:cNvPr id="942" name="Google Shape;942;p45"/>
          <p:cNvSpPr txBox="1"/>
          <p:nvPr>
            <p:ph idx="5" type="title"/>
          </p:nvPr>
        </p:nvSpPr>
        <p:spPr>
          <a:xfrm>
            <a:off x="6612249" y="2555421"/>
            <a:ext cx="2175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User’s Phone</a:t>
            </a:r>
            <a:endParaRPr/>
          </a:p>
        </p:txBody>
      </p:sp>
      <p:sp>
        <p:nvSpPr>
          <p:cNvPr id="943" name="Google Shape;943;p45"/>
          <p:cNvSpPr/>
          <p:nvPr/>
        </p:nvSpPr>
        <p:spPr>
          <a:xfrm>
            <a:off x="3168550" y="2260375"/>
            <a:ext cx="2181300" cy="10563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Barlow"/>
                <a:ea typeface="Barlow"/>
                <a:cs typeface="Barlow"/>
                <a:sym typeface="Barlow"/>
              </a:rPr>
              <a:t>Laptop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Barlow"/>
                <a:ea typeface="Barlow"/>
                <a:cs typeface="Barlow"/>
                <a:sym typeface="Barlow"/>
              </a:rPr>
              <a:t>MQTT Client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944" name="Google Shape;944;p45"/>
          <p:cNvCxnSpPr/>
          <p:nvPr/>
        </p:nvCxnSpPr>
        <p:spPr>
          <a:xfrm>
            <a:off x="1922175" y="1986525"/>
            <a:ext cx="1566000" cy="4284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5" name="Google Shape;945;p45"/>
          <p:cNvCxnSpPr/>
          <p:nvPr/>
        </p:nvCxnSpPr>
        <p:spPr>
          <a:xfrm flipH="1" rot="10800000">
            <a:off x="1982825" y="3161975"/>
            <a:ext cx="1505100" cy="747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6" name="Google Shape;946;p45"/>
          <p:cNvCxnSpPr/>
          <p:nvPr/>
        </p:nvCxnSpPr>
        <p:spPr>
          <a:xfrm>
            <a:off x="5349850" y="2788525"/>
            <a:ext cx="12624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7" name="Google Shape;947;p45"/>
          <p:cNvCxnSpPr/>
          <p:nvPr/>
        </p:nvCxnSpPr>
        <p:spPr>
          <a:xfrm rot="5400000">
            <a:off x="5898750" y="1581175"/>
            <a:ext cx="96000" cy="3375000"/>
          </a:xfrm>
          <a:prstGeom prst="bentConnector3">
            <a:avLst>
              <a:gd fmla="val 348047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8" name="Google Shape;948;p45"/>
          <p:cNvSpPr txBox="1"/>
          <p:nvPr/>
        </p:nvSpPr>
        <p:spPr>
          <a:xfrm>
            <a:off x="2527275" y="1670600"/>
            <a:ext cx="395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IMU Data stream (20Hz)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49" name="Google Shape;949;p45"/>
          <p:cNvSpPr txBox="1"/>
          <p:nvPr/>
        </p:nvSpPr>
        <p:spPr>
          <a:xfrm>
            <a:off x="2361050" y="3641050"/>
            <a:ext cx="204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Panic button trigger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Flame sensor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50" name="Google Shape;950;p45"/>
          <p:cNvSpPr txBox="1"/>
          <p:nvPr/>
        </p:nvSpPr>
        <p:spPr>
          <a:xfrm>
            <a:off x="5219500" y="2100625"/>
            <a:ext cx="152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GPS trigger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With User’s ID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51" name="Google Shape;951;p45"/>
          <p:cNvSpPr txBox="1"/>
          <p:nvPr/>
        </p:nvSpPr>
        <p:spPr>
          <a:xfrm>
            <a:off x="5157850" y="3669625"/>
            <a:ext cx="172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Real-time GPS coordinates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46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Communications - MQTT- Scalability</a:t>
            </a:r>
            <a:endParaRPr/>
          </a:p>
        </p:txBody>
      </p:sp>
      <p:sp>
        <p:nvSpPr>
          <p:cNvPr id="957" name="Google Shape;957;p46"/>
          <p:cNvSpPr/>
          <p:nvPr/>
        </p:nvSpPr>
        <p:spPr>
          <a:xfrm>
            <a:off x="3168550" y="2260375"/>
            <a:ext cx="2181300" cy="10563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Barlow"/>
                <a:ea typeface="Barlow"/>
                <a:cs typeface="Barlow"/>
                <a:sym typeface="Barlow"/>
              </a:rPr>
              <a:t>Laptop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Barlow"/>
                <a:ea typeface="Barlow"/>
                <a:cs typeface="Barlow"/>
                <a:sym typeface="Barlow"/>
              </a:rPr>
              <a:t>MQTT Client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58" name="Google Shape;958;p46"/>
          <p:cNvSpPr/>
          <p:nvPr/>
        </p:nvSpPr>
        <p:spPr>
          <a:xfrm>
            <a:off x="461750" y="1453500"/>
            <a:ext cx="2044200" cy="864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User A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59" name="Google Shape;959;p46"/>
          <p:cNvSpPr/>
          <p:nvPr/>
        </p:nvSpPr>
        <p:spPr>
          <a:xfrm>
            <a:off x="461750" y="3051275"/>
            <a:ext cx="2044200" cy="864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User B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60" name="Google Shape;960;p46"/>
          <p:cNvSpPr/>
          <p:nvPr/>
        </p:nvSpPr>
        <p:spPr>
          <a:xfrm>
            <a:off x="3237100" y="3970200"/>
            <a:ext cx="2044200" cy="864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User F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61" name="Google Shape;961;p46"/>
          <p:cNvSpPr/>
          <p:nvPr/>
        </p:nvSpPr>
        <p:spPr>
          <a:xfrm>
            <a:off x="3237100" y="1015925"/>
            <a:ext cx="2044200" cy="864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User C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62" name="Google Shape;962;p46"/>
          <p:cNvSpPr/>
          <p:nvPr/>
        </p:nvSpPr>
        <p:spPr>
          <a:xfrm>
            <a:off x="6096100" y="1453500"/>
            <a:ext cx="2044200" cy="864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User D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63" name="Google Shape;963;p46"/>
          <p:cNvSpPr/>
          <p:nvPr/>
        </p:nvSpPr>
        <p:spPr>
          <a:xfrm>
            <a:off x="6096100" y="3051275"/>
            <a:ext cx="2044200" cy="864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User E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964" name="Google Shape;964;p46"/>
          <p:cNvCxnSpPr>
            <a:stCxn id="958" idx="3"/>
            <a:endCxn id="957" idx="1"/>
          </p:cNvCxnSpPr>
          <p:nvPr/>
        </p:nvCxnSpPr>
        <p:spPr>
          <a:xfrm>
            <a:off x="2505950" y="1885650"/>
            <a:ext cx="981900" cy="529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5" name="Google Shape;965;p46"/>
          <p:cNvCxnSpPr>
            <a:stCxn id="961" idx="2"/>
            <a:endCxn id="957" idx="0"/>
          </p:cNvCxnSpPr>
          <p:nvPr/>
        </p:nvCxnSpPr>
        <p:spPr>
          <a:xfrm>
            <a:off x="4259200" y="1880225"/>
            <a:ext cx="0" cy="380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6" name="Google Shape;966;p46"/>
          <p:cNvCxnSpPr>
            <a:stCxn id="962" idx="1"/>
            <a:endCxn id="957" idx="7"/>
          </p:cNvCxnSpPr>
          <p:nvPr/>
        </p:nvCxnSpPr>
        <p:spPr>
          <a:xfrm flipH="1">
            <a:off x="5030500" y="1885650"/>
            <a:ext cx="1065600" cy="529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7" name="Google Shape;967;p46"/>
          <p:cNvCxnSpPr>
            <a:stCxn id="963" idx="1"/>
            <a:endCxn id="957" idx="5"/>
          </p:cNvCxnSpPr>
          <p:nvPr/>
        </p:nvCxnSpPr>
        <p:spPr>
          <a:xfrm rot="10800000">
            <a:off x="5030500" y="3162125"/>
            <a:ext cx="1065600" cy="321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8" name="Google Shape;968;p46"/>
          <p:cNvCxnSpPr>
            <a:stCxn id="960" idx="0"/>
            <a:endCxn id="957" idx="4"/>
          </p:cNvCxnSpPr>
          <p:nvPr/>
        </p:nvCxnSpPr>
        <p:spPr>
          <a:xfrm rot="10800000">
            <a:off x="4259200" y="3316800"/>
            <a:ext cx="0" cy="653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9" name="Google Shape;969;p46"/>
          <p:cNvCxnSpPr>
            <a:stCxn id="959" idx="3"/>
            <a:endCxn id="957" idx="3"/>
          </p:cNvCxnSpPr>
          <p:nvPr/>
        </p:nvCxnSpPr>
        <p:spPr>
          <a:xfrm flipH="1" rot="10800000">
            <a:off x="2505950" y="3162125"/>
            <a:ext cx="981900" cy="321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7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Communications - RESTful API</a:t>
            </a:r>
            <a:endParaRPr/>
          </a:p>
        </p:txBody>
      </p:sp>
      <p:sp>
        <p:nvSpPr>
          <p:cNvPr id="975" name="Google Shape;975;p47"/>
          <p:cNvSpPr/>
          <p:nvPr/>
        </p:nvSpPr>
        <p:spPr>
          <a:xfrm>
            <a:off x="3481350" y="1409775"/>
            <a:ext cx="2181300" cy="1056300"/>
          </a:xfrm>
          <a:prstGeom prst="ellipse">
            <a:avLst/>
          </a:prstGeom>
          <a:solidFill>
            <a:srgbClr val="CCA67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Barlow"/>
                <a:ea typeface="Barlow"/>
                <a:cs typeface="Barlow"/>
                <a:sym typeface="Barlow"/>
              </a:rPr>
              <a:t>Cloud Server</a:t>
            </a:r>
            <a:endParaRPr sz="27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6" name="Google Shape;976;p47"/>
          <p:cNvSpPr/>
          <p:nvPr/>
        </p:nvSpPr>
        <p:spPr>
          <a:xfrm>
            <a:off x="3481350" y="3421150"/>
            <a:ext cx="2181300" cy="1056300"/>
          </a:xfrm>
          <a:prstGeom prst="ellipse">
            <a:avLst/>
          </a:prstGeom>
          <a:solidFill>
            <a:srgbClr val="CCA67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Barlow"/>
                <a:ea typeface="Barlow"/>
                <a:cs typeface="Barlow"/>
                <a:sym typeface="Barlow"/>
              </a:rPr>
              <a:t>Telegram API</a:t>
            </a:r>
            <a:endParaRPr sz="2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7" name="Google Shape;977;p47"/>
          <p:cNvSpPr/>
          <p:nvPr/>
        </p:nvSpPr>
        <p:spPr>
          <a:xfrm>
            <a:off x="6788100" y="3517150"/>
            <a:ext cx="2044200" cy="8643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Barlow"/>
                <a:ea typeface="Barlow"/>
                <a:cs typeface="Barlow"/>
                <a:sym typeface="Barlow"/>
              </a:rPr>
              <a:t>User’s NOK</a:t>
            </a:r>
            <a:endParaRPr sz="22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Barlow"/>
                <a:ea typeface="Barlow"/>
                <a:cs typeface="Barlow"/>
                <a:sym typeface="Barlow"/>
              </a:rPr>
              <a:t>Phone</a:t>
            </a:r>
            <a:endParaRPr sz="2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8" name="Google Shape;978;p47"/>
          <p:cNvSpPr/>
          <p:nvPr/>
        </p:nvSpPr>
        <p:spPr>
          <a:xfrm>
            <a:off x="6822375" y="1505775"/>
            <a:ext cx="2044200" cy="8643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Barlow"/>
                <a:ea typeface="Barlow"/>
                <a:cs typeface="Barlow"/>
                <a:sym typeface="Barlow"/>
              </a:rPr>
              <a:t>Long term analytics visualization</a:t>
            </a:r>
            <a:endParaRPr sz="2200"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979" name="Google Shape;979;p47"/>
          <p:cNvCxnSpPr>
            <a:stCxn id="975" idx="6"/>
            <a:endCxn id="978" idx="1"/>
          </p:cNvCxnSpPr>
          <p:nvPr/>
        </p:nvCxnSpPr>
        <p:spPr>
          <a:xfrm>
            <a:off x="5662650" y="1937925"/>
            <a:ext cx="11598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0" name="Google Shape;980;p47"/>
          <p:cNvCxnSpPr>
            <a:stCxn id="976" idx="6"/>
            <a:endCxn id="977" idx="1"/>
          </p:cNvCxnSpPr>
          <p:nvPr/>
        </p:nvCxnSpPr>
        <p:spPr>
          <a:xfrm>
            <a:off x="5662650" y="3949300"/>
            <a:ext cx="11256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1" name="Google Shape;981;p47"/>
          <p:cNvSpPr/>
          <p:nvPr/>
        </p:nvSpPr>
        <p:spPr>
          <a:xfrm>
            <a:off x="272850" y="2466075"/>
            <a:ext cx="2044200" cy="864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Barlow"/>
                <a:ea typeface="Barlow"/>
                <a:cs typeface="Barlow"/>
                <a:sym typeface="Barlow"/>
              </a:rPr>
              <a:t>Laptop Relay</a:t>
            </a:r>
            <a:endParaRPr sz="2200"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982" name="Google Shape;982;p47"/>
          <p:cNvCxnSpPr>
            <a:stCxn id="981" idx="3"/>
            <a:endCxn id="975" idx="2"/>
          </p:cNvCxnSpPr>
          <p:nvPr/>
        </p:nvCxnSpPr>
        <p:spPr>
          <a:xfrm flipH="1" rot="10800000">
            <a:off x="2317050" y="1937925"/>
            <a:ext cx="1164300" cy="960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3" name="Google Shape;983;p47"/>
          <p:cNvCxnSpPr>
            <a:stCxn id="981" idx="3"/>
            <a:endCxn id="976" idx="2"/>
          </p:cNvCxnSpPr>
          <p:nvPr/>
        </p:nvCxnSpPr>
        <p:spPr>
          <a:xfrm>
            <a:off x="2317050" y="2898225"/>
            <a:ext cx="1164300" cy="10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4" name="Google Shape;984;p47"/>
          <p:cNvSpPr txBox="1"/>
          <p:nvPr/>
        </p:nvSpPr>
        <p:spPr>
          <a:xfrm>
            <a:off x="1623425" y="1850475"/>
            <a:ext cx="188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POST request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Fall data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5" name="Google Shape;985;p47"/>
          <p:cNvSpPr txBox="1"/>
          <p:nvPr/>
        </p:nvSpPr>
        <p:spPr>
          <a:xfrm>
            <a:off x="1455675" y="3377275"/>
            <a:ext cx="1830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GET request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Warning message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6" name="Google Shape;986;p47"/>
          <p:cNvSpPr txBox="1"/>
          <p:nvPr/>
        </p:nvSpPr>
        <p:spPr>
          <a:xfrm>
            <a:off x="5643300" y="3330375"/>
            <a:ext cx="116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Telegram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message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7" name="Google Shape;987;p47"/>
          <p:cNvSpPr txBox="1"/>
          <p:nvPr/>
        </p:nvSpPr>
        <p:spPr>
          <a:xfrm>
            <a:off x="5369350" y="1106625"/>
            <a:ext cx="148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GET request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Aggregated data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48"/>
          <p:cNvSpPr/>
          <p:nvPr/>
        </p:nvSpPr>
        <p:spPr>
          <a:xfrm>
            <a:off x="389200" y="357500"/>
            <a:ext cx="8359500" cy="4441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48"/>
          <p:cNvSpPr txBox="1"/>
          <p:nvPr>
            <p:ph type="title"/>
          </p:nvPr>
        </p:nvSpPr>
        <p:spPr>
          <a:xfrm>
            <a:off x="720075" y="539400"/>
            <a:ext cx="7704000" cy="8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ANDROID GPS</a:t>
            </a:r>
            <a:r>
              <a:rPr lang="en" sz="2800"/>
              <a:t> &amp; GOOGLE MAPS INTEGRATION</a:t>
            </a:r>
            <a:endParaRPr sz="2800"/>
          </a:p>
        </p:txBody>
      </p:sp>
      <p:pic>
        <p:nvPicPr>
          <p:cNvPr id="994" name="Google Shape;9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9925" y="2454075"/>
            <a:ext cx="4846275" cy="7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055" y="1295125"/>
            <a:ext cx="1626695" cy="342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"/>
          <p:cNvSpPr/>
          <p:nvPr/>
        </p:nvSpPr>
        <p:spPr>
          <a:xfrm>
            <a:off x="4217925" y="1336262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1"/>
          <p:cNvSpPr/>
          <p:nvPr/>
        </p:nvSpPr>
        <p:spPr>
          <a:xfrm>
            <a:off x="6906375" y="1336262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1"/>
          <p:cNvSpPr/>
          <p:nvPr/>
        </p:nvSpPr>
        <p:spPr>
          <a:xfrm>
            <a:off x="5562075" y="3053512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1"/>
          <p:cNvSpPr/>
          <p:nvPr/>
        </p:nvSpPr>
        <p:spPr>
          <a:xfrm>
            <a:off x="2873625" y="3053512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1"/>
          <p:cNvSpPr/>
          <p:nvPr/>
        </p:nvSpPr>
        <p:spPr>
          <a:xfrm>
            <a:off x="1529400" y="1336187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</a:t>
            </a:r>
            <a:r>
              <a:rPr lang="en">
                <a:solidFill>
                  <a:schemeClr val="lt2"/>
                </a:solidFill>
              </a:rPr>
              <a:t>CONTENTS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26" name="Google Shape;326;p31"/>
          <p:cNvSpPr txBox="1"/>
          <p:nvPr>
            <p:ph idx="2" type="title"/>
          </p:nvPr>
        </p:nvSpPr>
        <p:spPr>
          <a:xfrm>
            <a:off x="720000" y="2122138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Motivations</a:t>
            </a:r>
            <a:endParaRPr/>
          </a:p>
        </p:txBody>
      </p:sp>
      <p:sp>
        <p:nvSpPr>
          <p:cNvPr id="327" name="Google Shape;327;p31"/>
          <p:cNvSpPr txBox="1"/>
          <p:nvPr>
            <p:ph idx="3" type="title"/>
          </p:nvPr>
        </p:nvSpPr>
        <p:spPr>
          <a:xfrm>
            <a:off x="1497825" y="144786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28" name="Google Shape;328;p31"/>
          <p:cNvSpPr txBox="1"/>
          <p:nvPr>
            <p:ph idx="4" type="title"/>
          </p:nvPr>
        </p:nvSpPr>
        <p:spPr>
          <a:xfrm>
            <a:off x="3093425" y="2122150"/>
            <a:ext cx="2956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Architecture</a:t>
            </a:r>
            <a:endParaRPr/>
          </a:p>
        </p:txBody>
      </p:sp>
      <p:sp>
        <p:nvSpPr>
          <p:cNvPr id="329" name="Google Shape;329;p31"/>
          <p:cNvSpPr txBox="1"/>
          <p:nvPr>
            <p:ph idx="6" type="title"/>
          </p:nvPr>
        </p:nvSpPr>
        <p:spPr>
          <a:xfrm>
            <a:off x="4186275" y="144786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0" name="Google Shape;330;p31"/>
          <p:cNvSpPr txBox="1"/>
          <p:nvPr>
            <p:ph idx="7" type="title"/>
          </p:nvPr>
        </p:nvSpPr>
        <p:spPr>
          <a:xfrm>
            <a:off x="6096900" y="2122138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sp>
        <p:nvSpPr>
          <p:cNvPr id="331" name="Google Shape;331;p31"/>
          <p:cNvSpPr txBox="1"/>
          <p:nvPr>
            <p:ph idx="9" type="title"/>
          </p:nvPr>
        </p:nvSpPr>
        <p:spPr>
          <a:xfrm>
            <a:off x="6874725" y="144786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32" name="Google Shape;332;p31"/>
          <p:cNvSpPr txBox="1"/>
          <p:nvPr>
            <p:ph idx="13" type="title"/>
          </p:nvPr>
        </p:nvSpPr>
        <p:spPr>
          <a:xfrm>
            <a:off x="1849875" y="3839400"/>
            <a:ext cx="275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HW &amp; SW Specs</a:t>
            </a:r>
            <a:endParaRPr/>
          </a:p>
        </p:txBody>
      </p:sp>
      <p:sp>
        <p:nvSpPr>
          <p:cNvPr id="333" name="Google Shape;333;p31"/>
          <p:cNvSpPr txBox="1"/>
          <p:nvPr>
            <p:ph idx="15" type="title"/>
          </p:nvPr>
        </p:nvSpPr>
        <p:spPr>
          <a:xfrm>
            <a:off x="2841975" y="316511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34" name="Google Shape;334;p31"/>
          <p:cNvSpPr txBox="1"/>
          <p:nvPr>
            <p:ph idx="16" type="title"/>
          </p:nvPr>
        </p:nvSpPr>
        <p:spPr>
          <a:xfrm>
            <a:off x="4367025" y="3839400"/>
            <a:ext cx="3098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Considerations</a:t>
            </a:r>
            <a:endParaRPr/>
          </a:p>
        </p:txBody>
      </p:sp>
      <p:sp>
        <p:nvSpPr>
          <p:cNvPr id="335" name="Google Shape;335;p31"/>
          <p:cNvSpPr txBox="1"/>
          <p:nvPr>
            <p:ph idx="18" type="title"/>
          </p:nvPr>
        </p:nvSpPr>
        <p:spPr>
          <a:xfrm>
            <a:off x="5530425" y="316511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grpSp>
        <p:nvGrpSpPr>
          <p:cNvPr id="336" name="Google Shape;336;p31"/>
          <p:cNvGrpSpPr/>
          <p:nvPr/>
        </p:nvGrpSpPr>
        <p:grpSpPr>
          <a:xfrm>
            <a:off x="658046" y="714036"/>
            <a:ext cx="474067" cy="223415"/>
            <a:chOff x="964625" y="1213000"/>
            <a:chExt cx="798900" cy="376500"/>
          </a:xfrm>
        </p:grpSpPr>
        <p:sp>
          <p:nvSpPr>
            <p:cNvPr id="337" name="Google Shape;337;p31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0" name="Google Shape;340;p31"/>
          <p:cNvGrpSpPr/>
          <p:nvPr/>
        </p:nvGrpSpPr>
        <p:grpSpPr>
          <a:xfrm>
            <a:off x="8011896" y="714036"/>
            <a:ext cx="474067" cy="223415"/>
            <a:chOff x="964625" y="1213000"/>
            <a:chExt cx="798900" cy="376500"/>
          </a:xfrm>
        </p:grpSpPr>
        <p:sp>
          <p:nvSpPr>
            <p:cNvPr id="341" name="Google Shape;341;p31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4" name="Google Shape;344;p31"/>
          <p:cNvGrpSpPr/>
          <p:nvPr/>
        </p:nvGrpSpPr>
        <p:grpSpPr>
          <a:xfrm>
            <a:off x="7508751" y="3405019"/>
            <a:ext cx="1244860" cy="962080"/>
            <a:chOff x="7508751" y="3405019"/>
            <a:chExt cx="1244860" cy="962080"/>
          </a:xfrm>
        </p:grpSpPr>
        <p:sp>
          <p:nvSpPr>
            <p:cNvPr id="345" name="Google Shape;345;p31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7" name="Google Shape;347;p31"/>
          <p:cNvGrpSpPr/>
          <p:nvPr/>
        </p:nvGrpSpPr>
        <p:grpSpPr>
          <a:xfrm flipH="1">
            <a:off x="390851" y="3405044"/>
            <a:ext cx="1244860" cy="962080"/>
            <a:chOff x="7508751" y="3405019"/>
            <a:chExt cx="1244860" cy="962080"/>
          </a:xfrm>
        </p:grpSpPr>
        <p:sp>
          <p:nvSpPr>
            <p:cNvPr id="348" name="Google Shape;348;p31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0" name="Google Shape;350;p31"/>
          <p:cNvSpPr/>
          <p:nvPr/>
        </p:nvSpPr>
        <p:spPr>
          <a:xfrm>
            <a:off x="7867601" y="3622220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1"/>
          <p:cNvSpPr/>
          <p:nvPr/>
        </p:nvSpPr>
        <p:spPr>
          <a:xfrm>
            <a:off x="749714" y="3622220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49"/>
          <p:cNvSpPr/>
          <p:nvPr/>
        </p:nvSpPr>
        <p:spPr>
          <a:xfrm>
            <a:off x="389200" y="357500"/>
            <a:ext cx="8359500" cy="4441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49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CLOUD</a:t>
            </a:r>
            <a:endParaRPr sz="2800"/>
          </a:p>
        </p:txBody>
      </p:sp>
      <p:pic>
        <p:nvPicPr>
          <p:cNvPr id="1002" name="Google Shape;100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200" y="2050429"/>
            <a:ext cx="5060178" cy="242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9550" y="357500"/>
            <a:ext cx="2699157" cy="444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49"/>
          <p:cNvSpPr txBox="1"/>
          <p:nvPr/>
        </p:nvSpPr>
        <p:spPr>
          <a:xfrm>
            <a:off x="696200" y="1277250"/>
            <a:ext cx="345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Target user: Urban planners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AutoNum type="arabicPeriod"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Where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AutoNum type="arabicPeriod"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Why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50"/>
          <p:cNvSpPr/>
          <p:nvPr/>
        </p:nvSpPr>
        <p:spPr>
          <a:xfrm>
            <a:off x="3838062" y="1472952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50"/>
          <p:cNvSpPr/>
          <p:nvPr/>
        </p:nvSpPr>
        <p:spPr>
          <a:xfrm>
            <a:off x="6196209" y="1472965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50"/>
          <p:cNvSpPr/>
          <p:nvPr/>
        </p:nvSpPr>
        <p:spPr>
          <a:xfrm>
            <a:off x="4899308" y="3019523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50"/>
          <p:cNvSpPr/>
          <p:nvPr/>
        </p:nvSpPr>
        <p:spPr>
          <a:xfrm>
            <a:off x="2580286" y="3019523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50"/>
          <p:cNvSpPr/>
          <p:nvPr/>
        </p:nvSpPr>
        <p:spPr>
          <a:xfrm>
            <a:off x="1579350" y="1472950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50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ACHIEVEMENTS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015" name="Google Shape;1015;p50"/>
          <p:cNvSpPr txBox="1"/>
          <p:nvPr>
            <p:ph idx="2" type="title"/>
          </p:nvPr>
        </p:nvSpPr>
        <p:spPr>
          <a:xfrm>
            <a:off x="720000" y="2081625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Data Processing</a:t>
            </a:r>
            <a:endParaRPr sz="1600"/>
          </a:p>
        </p:txBody>
      </p:sp>
      <p:sp>
        <p:nvSpPr>
          <p:cNvPr id="1016" name="Google Shape;1016;p50"/>
          <p:cNvSpPr txBox="1"/>
          <p:nvPr>
            <p:ph idx="3" type="title"/>
          </p:nvPr>
        </p:nvSpPr>
        <p:spPr>
          <a:xfrm>
            <a:off x="1579425" y="1534763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01</a:t>
            </a:r>
            <a:endParaRPr sz="1600"/>
          </a:p>
        </p:txBody>
      </p:sp>
      <p:sp>
        <p:nvSpPr>
          <p:cNvPr id="1017" name="Google Shape;1017;p50"/>
          <p:cNvSpPr txBox="1"/>
          <p:nvPr>
            <p:ph idx="4" type="title"/>
          </p:nvPr>
        </p:nvSpPr>
        <p:spPr>
          <a:xfrm>
            <a:off x="3009763" y="2130963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Uses SQLite 3 integrated with Flask</a:t>
            </a:r>
            <a:endParaRPr sz="1600"/>
          </a:p>
        </p:txBody>
      </p:sp>
      <p:sp>
        <p:nvSpPr>
          <p:cNvPr id="1018" name="Google Shape;1018;p50"/>
          <p:cNvSpPr txBox="1"/>
          <p:nvPr>
            <p:ph idx="6" type="title"/>
          </p:nvPr>
        </p:nvSpPr>
        <p:spPr>
          <a:xfrm>
            <a:off x="3838200" y="1534763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02</a:t>
            </a:r>
            <a:endParaRPr sz="1600"/>
          </a:p>
        </p:txBody>
      </p:sp>
      <p:sp>
        <p:nvSpPr>
          <p:cNvPr id="1019" name="Google Shape;1019;p50"/>
          <p:cNvSpPr txBox="1"/>
          <p:nvPr>
            <p:ph idx="7" type="title"/>
          </p:nvPr>
        </p:nvSpPr>
        <p:spPr>
          <a:xfrm>
            <a:off x="5336875" y="2102888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User-Friendly Visualization</a:t>
            </a:r>
            <a:endParaRPr sz="1600"/>
          </a:p>
        </p:txBody>
      </p:sp>
      <p:sp>
        <p:nvSpPr>
          <p:cNvPr id="1020" name="Google Shape;1020;p50"/>
          <p:cNvSpPr txBox="1"/>
          <p:nvPr>
            <p:ph idx="9" type="title"/>
          </p:nvPr>
        </p:nvSpPr>
        <p:spPr>
          <a:xfrm>
            <a:off x="6196200" y="1534763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03</a:t>
            </a:r>
            <a:endParaRPr sz="1600"/>
          </a:p>
        </p:txBody>
      </p:sp>
      <p:sp>
        <p:nvSpPr>
          <p:cNvPr id="1021" name="Google Shape;1021;p50"/>
          <p:cNvSpPr txBox="1"/>
          <p:nvPr>
            <p:ph idx="13" type="title"/>
          </p:nvPr>
        </p:nvSpPr>
        <p:spPr>
          <a:xfrm>
            <a:off x="1710950" y="3699288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MQTT Integrated GPS Tracker</a:t>
            </a:r>
            <a:endParaRPr sz="1600"/>
          </a:p>
        </p:txBody>
      </p:sp>
      <p:sp>
        <p:nvSpPr>
          <p:cNvPr id="1022" name="Google Shape;1022;p50"/>
          <p:cNvSpPr txBox="1"/>
          <p:nvPr>
            <p:ph idx="15" type="title"/>
          </p:nvPr>
        </p:nvSpPr>
        <p:spPr>
          <a:xfrm>
            <a:off x="2580275" y="3081325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04</a:t>
            </a:r>
            <a:endParaRPr sz="1600"/>
          </a:p>
        </p:txBody>
      </p:sp>
      <p:sp>
        <p:nvSpPr>
          <p:cNvPr id="1023" name="Google Shape;1023;p50"/>
          <p:cNvSpPr txBox="1"/>
          <p:nvPr>
            <p:ph idx="16" type="title"/>
          </p:nvPr>
        </p:nvSpPr>
        <p:spPr>
          <a:xfrm>
            <a:off x="4039950" y="3695925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Telegram Messaging</a:t>
            </a:r>
            <a:endParaRPr sz="1600"/>
          </a:p>
        </p:txBody>
      </p:sp>
      <p:sp>
        <p:nvSpPr>
          <p:cNvPr id="1024" name="Google Shape;1024;p50"/>
          <p:cNvSpPr txBox="1"/>
          <p:nvPr>
            <p:ph idx="18" type="title"/>
          </p:nvPr>
        </p:nvSpPr>
        <p:spPr>
          <a:xfrm>
            <a:off x="4899150" y="3081325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05</a:t>
            </a:r>
            <a:endParaRPr sz="1600"/>
          </a:p>
        </p:txBody>
      </p:sp>
      <p:grpSp>
        <p:nvGrpSpPr>
          <p:cNvPr id="1025" name="Google Shape;1025;p50"/>
          <p:cNvGrpSpPr/>
          <p:nvPr/>
        </p:nvGrpSpPr>
        <p:grpSpPr>
          <a:xfrm>
            <a:off x="658046" y="714036"/>
            <a:ext cx="474067" cy="223415"/>
            <a:chOff x="964625" y="1213000"/>
            <a:chExt cx="798900" cy="376500"/>
          </a:xfrm>
        </p:grpSpPr>
        <p:sp>
          <p:nvSpPr>
            <p:cNvPr id="1026" name="Google Shape;1026;p50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50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50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9" name="Google Shape;1029;p50"/>
          <p:cNvGrpSpPr/>
          <p:nvPr/>
        </p:nvGrpSpPr>
        <p:grpSpPr>
          <a:xfrm>
            <a:off x="8011896" y="714036"/>
            <a:ext cx="474067" cy="223415"/>
            <a:chOff x="964625" y="1213000"/>
            <a:chExt cx="798900" cy="376500"/>
          </a:xfrm>
        </p:grpSpPr>
        <p:sp>
          <p:nvSpPr>
            <p:cNvPr id="1030" name="Google Shape;1030;p50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50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50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3" name="Google Shape;1033;p50"/>
          <p:cNvGrpSpPr/>
          <p:nvPr/>
        </p:nvGrpSpPr>
        <p:grpSpPr>
          <a:xfrm>
            <a:off x="7508751" y="1296119"/>
            <a:ext cx="1244860" cy="962080"/>
            <a:chOff x="7508751" y="3405019"/>
            <a:chExt cx="1244860" cy="962080"/>
          </a:xfrm>
        </p:grpSpPr>
        <p:sp>
          <p:nvSpPr>
            <p:cNvPr id="1034" name="Google Shape;1034;p50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50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6" name="Google Shape;1036;p50"/>
          <p:cNvGrpSpPr/>
          <p:nvPr/>
        </p:nvGrpSpPr>
        <p:grpSpPr>
          <a:xfrm flipH="1">
            <a:off x="390851" y="2842681"/>
            <a:ext cx="1244860" cy="962080"/>
            <a:chOff x="7508751" y="3405019"/>
            <a:chExt cx="1244860" cy="962080"/>
          </a:xfrm>
        </p:grpSpPr>
        <p:sp>
          <p:nvSpPr>
            <p:cNvPr id="1037" name="Google Shape;1037;p50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50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9" name="Google Shape;1039;p50"/>
          <p:cNvSpPr/>
          <p:nvPr/>
        </p:nvSpPr>
        <p:spPr>
          <a:xfrm>
            <a:off x="7867601" y="1513320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50"/>
          <p:cNvSpPr/>
          <p:nvPr/>
        </p:nvSpPr>
        <p:spPr>
          <a:xfrm>
            <a:off x="749701" y="3059870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50"/>
          <p:cNvSpPr/>
          <p:nvPr/>
        </p:nvSpPr>
        <p:spPr>
          <a:xfrm>
            <a:off x="7228308" y="3025173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50"/>
          <p:cNvSpPr txBox="1"/>
          <p:nvPr>
            <p:ph idx="16" type="title"/>
          </p:nvPr>
        </p:nvSpPr>
        <p:spPr>
          <a:xfrm>
            <a:off x="6368950" y="3701575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GitHub Version Control</a:t>
            </a:r>
            <a:endParaRPr sz="1600"/>
          </a:p>
        </p:txBody>
      </p:sp>
      <p:sp>
        <p:nvSpPr>
          <p:cNvPr id="1043" name="Google Shape;1043;p50"/>
          <p:cNvSpPr txBox="1"/>
          <p:nvPr>
            <p:ph idx="18" type="title"/>
          </p:nvPr>
        </p:nvSpPr>
        <p:spPr>
          <a:xfrm>
            <a:off x="7228150" y="3086975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06</a:t>
            </a:r>
            <a:endParaRPr sz="1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51"/>
          <p:cNvSpPr/>
          <p:nvPr/>
        </p:nvSpPr>
        <p:spPr>
          <a:xfrm>
            <a:off x="5562375" y="1696637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51"/>
          <p:cNvSpPr/>
          <p:nvPr/>
        </p:nvSpPr>
        <p:spPr>
          <a:xfrm>
            <a:off x="2873850" y="1696562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5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CONSIDERATIONS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051" name="Google Shape;1051;p51"/>
          <p:cNvSpPr txBox="1"/>
          <p:nvPr>
            <p:ph idx="2" type="title"/>
          </p:nvPr>
        </p:nvSpPr>
        <p:spPr>
          <a:xfrm>
            <a:off x="2064450" y="2328288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POWER CONSIDERATIONS</a:t>
            </a:r>
            <a:endParaRPr sz="1300"/>
          </a:p>
        </p:txBody>
      </p:sp>
      <p:sp>
        <p:nvSpPr>
          <p:cNvPr id="1052" name="Google Shape;1052;p51"/>
          <p:cNvSpPr txBox="1"/>
          <p:nvPr>
            <p:ph idx="1" type="subTitle"/>
          </p:nvPr>
        </p:nvSpPr>
        <p:spPr>
          <a:xfrm>
            <a:off x="2064450" y="2762421"/>
            <a:ext cx="2327100" cy="120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Sending GPS data only when needed instead of </a:t>
            </a:r>
            <a:r>
              <a:rPr lang="en" sz="1100"/>
              <a:t>continuously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Sampling Rate of 20Hz following Nyquist Rate  (98% of human actions capped under 10Hz) [1]</a:t>
            </a:r>
            <a:endParaRPr sz="1100"/>
          </a:p>
        </p:txBody>
      </p:sp>
      <p:sp>
        <p:nvSpPr>
          <p:cNvPr id="1053" name="Google Shape;1053;p51"/>
          <p:cNvSpPr txBox="1"/>
          <p:nvPr>
            <p:ph idx="3" type="title"/>
          </p:nvPr>
        </p:nvSpPr>
        <p:spPr>
          <a:xfrm>
            <a:off x="2842275" y="1808237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54" name="Google Shape;1054;p51"/>
          <p:cNvSpPr txBox="1"/>
          <p:nvPr>
            <p:ph idx="4" type="title"/>
          </p:nvPr>
        </p:nvSpPr>
        <p:spPr>
          <a:xfrm>
            <a:off x="4752900" y="2328288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SECURITY</a:t>
            </a:r>
            <a:endParaRPr sz="1300"/>
          </a:p>
        </p:txBody>
      </p:sp>
      <p:sp>
        <p:nvSpPr>
          <p:cNvPr id="1055" name="Google Shape;1055;p51"/>
          <p:cNvSpPr txBox="1"/>
          <p:nvPr>
            <p:ph idx="5" type="subTitle"/>
          </p:nvPr>
        </p:nvSpPr>
        <p:spPr>
          <a:xfrm>
            <a:off x="4752900" y="2762413"/>
            <a:ext cx="232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Credentials are removed when data is sent to cloud</a:t>
            </a:r>
            <a:endParaRPr sz="1100"/>
          </a:p>
        </p:txBody>
      </p:sp>
      <p:sp>
        <p:nvSpPr>
          <p:cNvPr id="1056" name="Google Shape;1056;p51"/>
          <p:cNvSpPr txBox="1"/>
          <p:nvPr>
            <p:ph idx="6" type="title"/>
          </p:nvPr>
        </p:nvSpPr>
        <p:spPr>
          <a:xfrm>
            <a:off x="5530725" y="1808237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057" name="Google Shape;1057;p51"/>
          <p:cNvGrpSpPr/>
          <p:nvPr/>
        </p:nvGrpSpPr>
        <p:grpSpPr>
          <a:xfrm>
            <a:off x="658046" y="714036"/>
            <a:ext cx="474067" cy="223415"/>
            <a:chOff x="964625" y="1213000"/>
            <a:chExt cx="798900" cy="376500"/>
          </a:xfrm>
        </p:grpSpPr>
        <p:sp>
          <p:nvSpPr>
            <p:cNvPr id="1058" name="Google Shape;1058;p51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51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51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1" name="Google Shape;1061;p51"/>
          <p:cNvGrpSpPr/>
          <p:nvPr/>
        </p:nvGrpSpPr>
        <p:grpSpPr>
          <a:xfrm>
            <a:off x="8011896" y="714036"/>
            <a:ext cx="474067" cy="223415"/>
            <a:chOff x="964625" y="1213000"/>
            <a:chExt cx="798900" cy="376500"/>
          </a:xfrm>
        </p:grpSpPr>
        <p:sp>
          <p:nvSpPr>
            <p:cNvPr id="1062" name="Google Shape;1062;p51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51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51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5" name="Google Shape;1065;p51"/>
          <p:cNvGrpSpPr/>
          <p:nvPr/>
        </p:nvGrpSpPr>
        <p:grpSpPr>
          <a:xfrm>
            <a:off x="7508751" y="3405019"/>
            <a:ext cx="1244860" cy="962080"/>
            <a:chOff x="7508751" y="3405019"/>
            <a:chExt cx="1244860" cy="962080"/>
          </a:xfrm>
        </p:grpSpPr>
        <p:sp>
          <p:nvSpPr>
            <p:cNvPr id="1066" name="Google Shape;1066;p51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51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8" name="Google Shape;1068;p51"/>
          <p:cNvGrpSpPr/>
          <p:nvPr/>
        </p:nvGrpSpPr>
        <p:grpSpPr>
          <a:xfrm flipH="1">
            <a:off x="390851" y="3405044"/>
            <a:ext cx="1244860" cy="962080"/>
            <a:chOff x="7508751" y="3405019"/>
            <a:chExt cx="1244860" cy="962080"/>
          </a:xfrm>
        </p:grpSpPr>
        <p:sp>
          <p:nvSpPr>
            <p:cNvPr id="1069" name="Google Shape;1069;p51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51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1" name="Google Shape;1071;p51"/>
          <p:cNvSpPr/>
          <p:nvPr/>
        </p:nvSpPr>
        <p:spPr>
          <a:xfrm>
            <a:off x="7867601" y="3622220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51"/>
          <p:cNvSpPr/>
          <p:nvPr/>
        </p:nvSpPr>
        <p:spPr>
          <a:xfrm>
            <a:off x="749714" y="3622220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51"/>
          <p:cNvSpPr txBox="1"/>
          <p:nvPr>
            <p:ph idx="4294967295" type="subTitle"/>
          </p:nvPr>
        </p:nvSpPr>
        <p:spPr>
          <a:xfrm>
            <a:off x="402825" y="4734600"/>
            <a:ext cx="83385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900">
                <a:solidFill>
                  <a:schemeClr val="accent2"/>
                </a:solidFill>
              </a:rPr>
              <a:t>[1] </a:t>
            </a:r>
            <a:r>
              <a:rPr i="1" lang="en" sz="900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https://www.ncbi.nlm.nih.gov/pmc/articles/PMC3859040/</a:t>
            </a:r>
            <a:endParaRPr i="1" sz="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52"/>
          <p:cNvSpPr/>
          <p:nvPr/>
        </p:nvSpPr>
        <p:spPr>
          <a:xfrm>
            <a:off x="5619750" y="1678849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52"/>
          <p:cNvSpPr/>
          <p:nvPr/>
        </p:nvSpPr>
        <p:spPr>
          <a:xfrm>
            <a:off x="2537400" y="1678849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52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081" name="Google Shape;1081;p52"/>
          <p:cNvSpPr txBox="1"/>
          <p:nvPr>
            <p:ph idx="2" type="title"/>
          </p:nvPr>
        </p:nvSpPr>
        <p:spPr>
          <a:xfrm>
            <a:off x="1612950" y="2310588"/>
            <a:ext cx="2556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PAINS OF DATA COLLECTION</a:t>
            </a:r>
            <a:endParaRPr sz="1300"/>
          </a:p>
        </p:txBody>
      </p:sp>
      <p:sp>
        <p:nvSpPr>
          <p:cNvPr id="1082" name="Google Shape;1082;p52"/>
          <p:cNvSpPr txBox="1"/>
          <p:nvPr>
            <p:ph idx="3" type="title"/>
          </p:nvPr>
        </p:nvSpPr>
        <p:spPr>
          <a:xfrm>
            <a:off x="2505825" y="1790524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83" name="Google Shape;1083;p52"/>
          <p:cNvSpPr txBox="1"/>
          <p:nvPr>
            <p:ph idx="4" type="title"/>
          </p:nvPr>
        </p:nvSpPr>
        <p:spPr>
          <a:xfrm>
            <a:off x="4416450" y="2310588"/>
            <a:ext cx="3114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POWER DELIVERY AFFECTING IMU</a:t>
            </a:r>
            <a:endParaRPr sz="1300"/>
          </a:p>
        </p:txBody>
      </p:sp>
      <p:sp>
        <p:nvSpPr>
          <p:cNvPr id="1084" name="Google Shape;1084;p52"/>
          <p:cNvSpPr txBox="1"/>
          <p:nvPr>
            <p:ph idx="6" type="title"/>
          </p:nvPr>
        </p:nvSpPr>
        <p:spPr>
          <a:xfrm>
            <a:off x="5588100" y="1790449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085" name="Google Shape;1085;p52"/>
          <p:cNvGrpSpPr/>
          <p:nvPr/>
        </p:nvGrpSpPr>
        <p:grpSpPr>
          <a:xfrm>
            <a:off x="658046" y="714036"/>
            <a:ext cx="474067" cy="223415"/>
            <a:chOff x="964625" y="1213000"/>
            <a:chExt cx="798900" cy="376500"/>
          </a:xfrm>
        </p:grpSpPr>
        <p:sp>
          <p:nvSpPr>
            <p:cNvPr id="1086" name="Google Shape;1086;p52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9" name="Google Shape;1089;p52"/>
          <p:cNvGrpSpPr/>
          <p:nvPr/>
        </p:nvGrpSpPr>
        <p:grpSpPr>
          <a:xfrm>
            <a:off x="8011896" y="714036"/>
            <a:ext cx="474067" cy="223415"/>
            <a:chOff x="964625" y="1213000"/>
            <a:chExt cx="798900" cy="376500"/>
          </a:xfrm>
        </p:grpSpPr>
        <p:sp>
          <p:nvSpPr>
            <p:cNvPr id="1090" name="Google Shape;1090;p52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52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3" name="Google Shape;1093;p52"/>
          <p:cNvGrpSpPr/>
          <p:nvPr/>
        </p:nvGrpSpPr>
        <p:grpSpPr>
          <a:xfrm>
            <a:off x="7508751" y="3405019"/>
            <a:ext cx="1244860" cy="962080"/>
            <a:chOff x="7508751" y="3405019"/>
            <a:chExt cx="1244860" cy="962080"/>
          </a:xfrm>
        </p:grpSpPr>
        <p:sp>
          <p:nvSpPr>
            <p:cNvPr id="1094" name="Google Shape;1094;p52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6" name="Google Shape;1096;p52"/>
          <p:cNvGrpSpPr/>
          <p:nvPr/>
        </p:nvGrpSpPr>
        <p:grpSpPr>
          <a:xfrm flipH="1">
            <a:off x="390851" y="3405044"/>
            <a:ext cx="1244860" cy="962080"/>
            <a:chOff x="7508751" y="3405019"/>
            <a:chExt cx="1244860" cy="962080"/>
          </a:xfrm>
        </p:grpSpPr>
        <p:sp>
          <p:nvSpPr>
            <p:cNvPr id="1097" name="Google Shape;1097;p52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52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9" name="Google Shape;1099;p52"/>
          <p:cNvSpPr/>
          <p:nvPr/>
        </p:nvSpPr>
        <p:spPr>
          <a:xfrm>
            <a:off x="7867601" y="3622220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52"/>
          <p:cNvSpPr/>
          <p:nvPr/>
        </p:nvSpPr>
        <p:spPr>
          <a:xfrm>
            <a:off x="749714" y="3622220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52"/>
          <p:cNvSpPr/>
          <p:nvPr/>
        </p:nvSpPr>
        <p:spPr>
          <a:xfrm>
            <a:off x="4152725" y="2981012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52"/>
          <p:cNvSpPr txBox="1"/>
          <p:nvPr>
            <p:ph idx="4" type="title"/>
          </p:nvPr>
        </p:nvSpPr>
        <p:spPr>
          <a:xfrm>
            <a:off x="2298075" y="3612750"/>
            <a:ext cx="4548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TROUBLESHOOTING HARDWARE VS SOFTWARE</a:t>
            </a:r>
            <a:endParaRPr sz="1300"/>
          </a:p>
        </p:txBody>
      </p:sp>
      <p:sp>
        <p:nvSpPr>
          <p:cNvPr id="1103" name="Google Shape;1103;p52"/>
          <p:cNvSpPr txBox="1"/>
          <p:nvPr>
            <p:ph idx="6" type="title"/>
          </p:nvPr>
        </p:nvSpPr>
        <p:spPr>
          <a:xfrm>
            <a:off x="4121075" y="309261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3"/>
          <p:cNvSpPr/>
          <p:nvPr/>
        </p:nvSpPr>
        <p:spPr>
          <a:xfrm>
            <a:off x="3838062" y="1386040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53"/>
          <p:cNvSpPr/>
          <p:nvPr/>
        </p:nvSpPr>
        <p:spPr>
          <a:xfrm>
            <a:off x="6196209" y="1386052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p53"/>
          <p:cNvSpPr/>
          <p:nvPr/>
        </p:nvSpPr>
        <p:spPr>
          <a:xfrm>
            <a:off x="4899308" y="2621348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1" name="Google Shape;1111;p53"/>
          <p:cNvSpPr/>
          <p:nvPr/>
        </p:nvSpPr>
        <p:spPr>
          <a:xfrm>
            <a:off x="2580286" y="2621348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p53"/>
          <p:cNvSpPr/>
          <p:nvPr/>
        </p:nvSpPr>
        <p:spPr>
          <a:xfrm>
            <a:off x="1579350" y="1386038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53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IMPROVEMENTS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114" name="Google Shape;1114;p53"/>
          <p:cNvSpPr txBox="1"/>
          <p:nvPr>
            <p:ph idx="2" type="title"/>
          </p:nvPr>
        </p:nvSpPr>
        <p:spPr>
          <a:xfrm>
            <a:off x="720000" y="1994713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Collect more data for better ML prediction</a:t>
            </a:r>
            <a:endParaRPr sz="1200"/>
          </a:p>
        </p:txBody>
      </p:sp>
      <p:sp>
        <p:nvSpPr>
          <p:cNvPr id="1115" name="Google Shape;1115;p53"/>
          <p:cNvSpPr txBox="1"/>
          <p:nvPr>
            <p:ph idx="3" type="title"/>
          </p:nvPr>
        </p:nvSpPr>
        <p:spPr>
          <a:xfrm>
            <a:off x="1579425" y="1447850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01</a:t>
            </a:r>
            <a:endParaRPr sz="1600"/>
          </a:p>
        </p:txBody>
      </p:sp>
      <p:sp>
        <p:nvSpPr>
          <p:cNvPr id="1116" name="Google Shape;1116;p53"/>
          <p:cNvSpPr txBox="1"/>
          <p:nvPr>
            <p:ph idx="4" type="title"/>
          </p:nvPr>
        </p:nvSpPr>
        <p:spPr>
          <a:xfrm>
            <a:off x="3009763" y="2044050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Continual Learning</a:t>
            </a:r>
            <a:endParaRPr sz="1200"/>
          </a:p>
        </p:txBody>
      </p:sp>
      <p:sp>
        <p:nvSpPr>
          <p:cNvPr id="1117" name="Google Shape;1117;p53"/>
          <p:cNvSpPr txBox="1"/>
          <p:nvPr>
            <p:ph idx="6" type="title"/>
          </p:nvPr>
        </p:nvSpPr>
        <p:spPr>
          <a:xfrm>
            <a:off x="3838200" y="1447850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02</a:t>
            </a:r>
            <a:endParaRPr sz="1600"/>
          </a:p>
        </p:txBody>
      </p:sp>
      <p:sp>
        <p:nvSpPr>
          <p:cNvPr id="1118" name="Google Shape;1118;p53"/>
          <p:cNvSpPr txBox="1"/>
          <p:nvPr>
            <p:ph idx="7" type="title"/>
          </p:nvPr>
        </p:nvSpPr>
        <p:spPr>
          <a:xfrm>
            <a:off x="5336875" y="2015975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Optimize Database Schema</a:t>
            </a:r>
            <a:endParaRPr sz="1200"/>
          </a:p>
        </p:txBody>
      </p:sp>
      <p:sp>
        <p:nvSpPr>
          <p:cNvPr id="1119" name="Google Shape;1119;p53"/>
          <p:cNvSpPr txBox="1"/>
          <p:nvPr>
            <p:ph idx="9" type="title"/>
          </p:nvPr>
        </p:nvSpPr>
        <p:spPr>
          <a:xfrm>
            <a:off x="6196200" y="1447850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03</a:t>
            </a:r>
            <a:endParaRPr sz="1600"/>
          </a:p>
        </p:txBody>
      </p:sp>
      <p:sp>
        <p:nvSpPr>
          <p:cNvPr id="1120" name="Google Shape;1120;p53"/>
          <p:cNvSpPr txBox="1"/>
          <p:nvPr>
            <p:ph idx="13" type="title"/>
          </p:nvPr>
        </p:nvSpPr>
        <p:spPr>
          <a:xfrm>
            <a:off x="1710950" y="3301113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GPS Tracker to run in background of phone</a:t>
            </a:r>
            <a:endParaRPr sz="1200"/>
          </a:p>
        </p:txBody>
      </p:sp>
      <p:sp>
        <p:nvSpPr>
          <p:cNvPr id="1121" name="Google Shape;1121;p53"/>
          <p:cNvSpPr txBox="1"/>
          <p:nvPr>
            <p:ph idx="15" type="title"/>
          </p:nvPr>
        </p:nvSpPr>
        <p:spPr>
          <a:xfrm>
            <a:off x="2580275" y="2683150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04</a:t>
            </a:r>
            <a:endParaRPr sz="1600"/>
          </a:p>
        </p:txBody>
      </p:sp>
      <p:sp>
        <p:nvSpPr>
          <p:cNvPr id="1122" name="Google Shape;1122;p53"/>
          <p:cNvSpPr txBox="1"/>
          <p:nvPr>
            <p:ph idx="16" type="title"/>
          </p:nvPr>
        </p:nvSpPr>
        <p:spPr>
          <a:xfrm>
            <a:off x="4039950" y="3297750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Camera for object detection</a:t>
            </a:r>
            <a:endParaRPr sz="1200"/>
          </a:p>
        </p:txBody>
      </p:sp>
      <p:sp>
        <p:nvSpPr>
          <p:cNvPr id="1123" name="Google Shape;1123;p53"/>
          <p:cNvSpPr txBox="1"/>
          <p:nvPr>
            <p:ph idx="18" type="title"/>
          </p:nvPr>
        </p:nvSpPr>
        <p:spPr>
          <a:xfrm>
            <a:off x="4899150" y="2683150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05</a:t>
            </a:r>
            <a:endParaRPr sz="1600"/>
          </a:p>
        </p:txBody>
      </p:sp>
      <p:grpSp>
        <p:nvGrpSpPr>
          <p:cNvPr id="1124" name="Google Shape;1124;p53"/>
          <p:cNvGrpSpPr/>
          <p:nvPr/>
        </p:nvGrpSpPr>
        <p:grpSpPr>
          <a:xfrm>
            <a:off x="658046" y="714036"/>
            <a:ext cx="474067" cy="223415"/>
            <a:chOff x="964625" y="1213000"/>
            <a:chExt cx="798900" cy="376500"/>
          </a:xfrm>
        </p:grpSpPr>
        <p:sp>
          <p:nvSpPr>
            <p:cNvPr id="1125" name="Google Shape;1125;p53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53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53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8" name="Google Shape;1128;p53"/>
          <p:cNvGrpSpPr/>
          <p:nvPr/>
        </p:nvGrpSpPr>
        <p:grpSpPr>
          <a:xfrm>
            <a:off x="8011896" y="714036"/>
            <a:ext cx="474067" cy="223415"/>
            <a:chOff x="964625" y="1213000"/>
            <a:chExt cx="798900" cy="376500"/>
          </a:xfrm>
        </p:grpSpPr>
        <p:sp>
          <p:nvSpPr>
            <p:cNvPr id="1129" name="Google Shape;1129;p53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53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53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2" name="Google Shape;1132;p53"/>
          <p:cNvGrpSpPr/>
          <p:nvPr/>
        </p:nvGrpSpPr>
        <p:grpSpPr>
          <a:xfrm>
            <a:off x="7508751" y="1209207"/>
            <a:ext cx="1244860" cy="962080"/>
            <a:chOff x="7508751" y="3405019"/>
            <a:chExt cx="1244860" cy="962080"/>
          </a:xfrm>
        </p:grpSpPr>
        <p:sp>
          <p:nvSpPr>
            <p:cNvPr id="1133" name="Google Shape;1133;p53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53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5" name="Google Shape;1135;p53"/>
          <p:cNvGrpSpPr/>
          <p:nvPr/>
        </p:nvGrpSpPr>
        <p:grpSpPr>
          <a:xfrm flipH="1">
            <a:off x="390851" y="2444506"/>
            <a:ext cx="1244860" cy="962080"/>
            <a:chOff x="7508751" y="3405019"/>
            <a:chExt cx="1244860" cy="962080"/>
          </a:xfrm>
        </p:grpSpPr>
        <p:sp>
          <p:nvSpPr>
            <p:cNvPr id="1136" name="Google Shape;1136;p53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53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8" name="Google Shape;1138;p53"/>
          <p:cNvSpPr/>
          <p:nvPr/>
        </p:nvSpPr>
        <p:spPr>
          <a:xfrm>
            <a:off x="7867601" y="1426407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53"/>
          <p:cNvSpPr/>
          <p:nvPr/>
        </p:nvSpPr>
        <p:spPr>
          <a:xfrm>
            <a:off x="749701" y="2661695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53"/>
          <p:cNvSpPr/>
          <p:nvPr/>
        </p:nvSpPr>
        <p:spPr>
          <a:xfrm>
            <a:off x="7228308" y="2626998"/>
            <a:ext cx="608400" cy="608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53"/>
          <p:cNvSpPr txBox="1"/>
          <p:nvPr>
            <p:ph idx="16" type="title"/>
          </p:nvPr>
        </p:nvSpPr>
        <p:spPr>
          <a:xfrm>
            <a:off x="6368950" y="3303400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Text to speech</a:t>
            </a:r>
            <a:endParaRPr sz="1200"/>
          </a:p>
        </p:txBody>
      </p:sp>
      <p:sp>
        <p:nvSpPr>
          <p:cNvPr id="1142" name="Google Shape;1142;p53"/>
          <p:cNvSpPr txBox="1"/>
          <p:nvPr>
            <p:ph idx="18" type="title"/>
          </p:nvPr>
        </p:nvSpPr>
        <p:spPr>
          <a:xfrm>
            <a:off x="7228150" y="2688800"/>
            <a:ext cx="608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06</a:t>
            </a:r>
            <a:endParaRPr sz="1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54"/>
          <p:cNvSpPr/>
          <p:nvPr/>
        </p:nvSpPr>
        <p:spPr>
          <a:xfrm>
            <a:off x="5619750" y="1678849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54"/>
          <p:cNvSpPr/>
          <p:nvPr/>
        </p:nvSpPr>
        <p:spPr>
          <a:xfrm>
            <a:off x="2537400" y="1678849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5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150" name="Google Shape;1150;p54"/>
          <p:cNvSpPr txBox="1"/>
          <p:nvPr>
            <p:ph idx="2" type="title"/>
          </p:nvPr>
        </p:nvSpPr>
        <p:spPr>
          <a:xfrm>
            <a:off x="1612950" y="2475863"/>
            <a:ext cx="2556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SUBCOMPONENTS ARE CHALLENGING ON THEIR OWN</a:t>
            </a:r>
            <a:endParaRPr sz="1300"/>
          </a:p>
        </p:txBody>
      </p:sp>
      <p:sp>
        <p:nvSpPr>
          <p:cNvPr id="1151" name="Google Shape;1151;p54"/>
          <p:cNvSpPr txBox="1"/>
          <p:nvPr>
            <p:ph idx="3" type="title"/>
          </p:nvPr>
        </p:nvSpPr>
        <p:spPr>
          <a:xfrm>
            <a:off x="2505825" y="1790524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52" name="Google Shape;1152;p54"/>
          <p:cNvSpPr txBox="1"/>
          <p:nvPr>
            <p:ph idx="4" type="title"/>
          </p:nvPr>
        </p:nvSpPr>
        <p:spPr>
          <a:xfrm>
            <a:off x="4416450" y="2364263"/>
            <a:ext cx="3114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INTEGRATING COMPONENTS INCREASES COMPLEXITY</a:t>
            </a:r>
            <a:endParaRPr sz="1300"/>
          </a:p>
        </p:txBody>
      </p:sp>
      <p:sp>
        <p:nvSpPr>
          <p:cNvPr id="1153" name="Google Shape;1153;p54"/>
          <p:cNvSpPr txBox="1"/>
          <p:nvPr>
            <p:ph idx="6" type="title"/>
          </p:nvPr>
        </p:nvSpPr>
        <p:spPr>
          <a:xfrm>
            <a:off x="5588100" y="1790449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154" name="Google Shape;1154;p54"/>
          <p:cNvGrpSpPr/>
          <p:nvPr/>
        </p:nvGrpSpPr>
        <p:grpSpPr>
          <a:xfrm>
            <a:off x="658046" y="714036"/>
            <a:ext cx="474067" cy="223415"/>
            <a:chOff x="964625" y="1213000"/>
            <a:chExt cx="798900" cy="376500"/>
          </a:xfrm>
        </p:grpSpPr>
        <p:sp>
          <p:nvSpPr>
            <p:cNvPr id="1155" name="Google Shape;1155;p54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8" name="Google Shape;1158;p54"/>
          <p:cNvGrpSpPr/>
          <p:nvPr/>
        </p:nvGrpSpPr>
        <p:grpSpPr>
          <a:xfrm>
            <a:off x="8011896" y="714036"/>
            <a:ext cx="474067" cy="223415"/>
            <a:chOff x="964625" y="1213000"/>
            <a:chExt cx="798900" cy="376500"/>
          </a:xfrm>
        </p:grpSpPr>
        <p:sp>
          <p:nvSpPr>
            <p:cNvPr id="1159" name="Google Shape;1159;p54"/>
            <p:cNvSpPr/>
            <p:nvPr/>
          </p:nvSpPr>
          <p:spPr>
            <a:xfrm>
              <a:off x="1175825" y="1213000"/>
              <a:ext cx="376500" cy="3765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15523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964625" y="1295650"/>
              <a:ext cx="211200" cy="2112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2" name="Google Shape;1162;p54"/>
          <p:cNvGrpSpPr/>
          <p:nvPr/>
        </p:nvGrpSpPr>
        <p:grpSpPr>
          <a:xfrm>
            <a:off x="7508751" y="3405019"/>
            <a:ext cx="1244860" cy="962080"/>
            <a:chOff x="7508751" y="3405019"/>
            <a:chExt cx="1244860" cy="962080"/>
          </a:xfrm>
        </p:grpSpPr>
        <p:sp>
          <p:nvSpPr>
            <p:cNvPr id="1163" name="Google Shape;1163;p54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5" name="Google Shape;1165;p54"/>
          <p:cNvGrpSpPr/>
          <p:nvPr/>
        </p:nvGrpSpPr>
        <p:grpSpPr>
          <a:xfrm flipH="1">
            <a:off x="390851" y="3405044"/>
            <a:ext cx="1244860" cy="962080"/>
            <a:chOff x="7508751" y="3405019"/>
            <a:chExt cx="1244860" cy="962080"/>
          </a:xfrm>
        </p:grpSpPr>
        <p:sp>
          <p:nvSpPr>
            <p:cNvPr id="1166" name="Google Shape;1166;p54"/>
            <p:cNvSpPr/>
            <p:nvPr/>
          </p:nvSpPr>
          <p:spPr>
            <a:xfrm>
              <a:off x="7508751" y="3405019"/>
              <a:ext cx="1244860" cy="962080"/>
            </a:xfrm>
            <a:custGeom>
              <a:rect b="b" l="l" r="r" t="t"/>
              <a:pathLst>
                <a:path extrusionOk="0" h="23870" w="30886">
                  <a:moveTo>
                    <a:pt x="14988" y="1402"/>
                  </a:moveTo>
                  <a:cubicBezTo>
                    <a:pt x="15363" y="1402"/>
                    <a:pt x="15729" y="1428"/>
                    <a:pt x="16103" y="1464"/>
                  </a:cubicBezTo>
                  <a:cubicBezTo>
                    <a:pt x="18913" y="1759"/>
                    <a:pt x="21393" y="3141"/>
                    <a:pt x="23124" y="5193"/>
                  </a:cubicBezTo>
                  <a:cubicBezTo>
                    <a:pt x="23436" y="5559"/>
                    <a:pt x="23722" y="5951"/>
                    <a:pt x="23981" y="6362"/>
                  </a:cubicBezTo>
                  <a:cubicBezTo>
                    <a:pt x="24712" y="7522"/>
                    <a:pt x="25230" y="8842"/>
                    <a:pt x="25470" y="10251"/>
                  </a:cubicBezTo>
                  <a:cubicBezTo>
                    <a:pt x="25569" y="10831"/>
                    <a:pt x="25622" y="11429"/>
                    <a:pt x="25622" y="12044"/>
                  </a:cubicBezTo>
                  <a:cubicBezTo>
                    <a:pt x="25622" y="17914"/>
                    <a:pt x="20858" y="22678"/>
                    <a:pt x="14988" y="22678"/>
                  </a:cubicBezTo>
                  <a:cubicBezTo>
                    <a:pt x="14373" y="22678"/>
                    <a:pt x="13775" y="22625"/>
                    <a:pt x="13186" y="22527"/>
                  </a:cubicBezTo>
                  <a:cubicBezTo>
                    <a:pt x="11777" y="22286"/>
                    <a:pt x="10465" y="21777"/>
                    <a:pt x="9305" y="21037"/>
                  </a:cubicBezTo>
                  <a:cubicBezTo>
                    <a:pt x="8895" y="20778"/>
                    <a:pt x="8503" y="20493"/>
                    <a:pt x="8137" y="20180"/>
                  </a:cubicBezTo>
                  <a:cubicBezTo>
                    <a:pt x="6085" y="18450"/>
                    <a:pt x="4702" y="15970"/>
                    <a:pt x="4408" y="13160"/>
                  </a:cubicBezTo>
                  <a:cubicBezTo>
                    <a:pt x="4363" y="12794"/>
                    <a:pt x="4345" y="12419"/>
                    <a:pt x="4345" y="12044"/>
                  </a:cubicBezTo>
                  <a:cubicBezTo>
                    <a:pt x="4345" y="6166"/>
                    <a:pt x="9109" y="1402"/>
                    <a:pt x="14988" y="1402"/>
                  </a:cubicBezTo>
                  <a:close/>
                  <a:moveTo>
                    <a:pt x="14800" y="1"/>
                  </a:moveTo>
                  <a:cubicBezTo>
                    <a:pt x="14024" y="1"/>
                    <a:pt x="13204" y="54"/>
                    <a:pt x="12339" y="171"/>
                  </a:cubicBezTo>
                  <a:cubicBezTo>
                    <a:pt x="12339" y="171"/>
                    <a:pt x="8833" y="750"/>
                    <a:pt x="5113" y="3231"/>
                  </a:cubicBezTo>
                  <a:cubicBezTo>
                    <a:pt x="4586" y="3578"/>
                    <a:pt x="2294" y="5345"/>
                    <a:pt x="1" y="5398"/>
                  </a:cubicBezTo>
                  <a:lnTo>
                    <a:pt x="1" y="8164"/>
                  </a:lnTo>
                  <a:cubicBezTo>
                    <a:pt x="1" y="8164"/>
                    <a:pt x="1642" y="9395"/>
                    <a:pt x="1821" y="10216"/>
                  </a:cubicBezTo>
                  <a:cubicBezTo>
                    <a:pt x="1999" y="11045"/>
                    <a:pt x="3052" y="23330"/>
                    <a:pt x="14988" y="23856"/>
                  </a:cubicBezTo>
                  <a:cubicBezTo>
                    <a:pt x="15197" y="23865"/>
                    <a:pt x="15403" y="23870"/>
                    <a:pt x="15605" y="23870"/>
                  </a:cubicBezTo>
                  <a:cubicBezTo>
                    <a:pt x="26484" y="23870"/>
                    <a:pt x="28295" y="10684"/>
                    <a:pt x="27148" y="7575"/>
                  </a:cubicBezTo>
                  <a:cubicBezTo>
                    <a:pt x="27148" y="7575"/>
                    <a:pt x="26554" y="5226"/>
                    <a:pt x="30622" y="5226"/>
                  </a:cubicBezTo>
                  <a:cubicBezTo>
                    <a:pt x="30696" y="5226"/>
                    <a:pt x="30772" y="5227"/>
                    <a:pt x="30850" y="5229"/>
                  </a:cubicBezTo>
                  <a:lnTo>
                    <a:pt x="30885" y="5229"/>
                  </a:lnTo>
                  <a:lnTo>
                    <a:pt x="30885" y="2874"/>
                  </a:lnTo>
                  <a:lnTo>
                    <a:pt x="30850" y="2874"/>
                  </a:lnTo>
                  <a:cubicBezTo>
                    <a:pt x="28176" y="2904"/>
                    <a:pt x="27393" y="3550"/>
                    <a:pt x="26461" y="3550"/>
                  </a:cubicBezTo>
                  <a:cubicBezTo>
                    <a:pt x="26305" y="3550"/>
                    <a:pt x="26144" y="3532"/>
                    <a:pt x="25970" y="3489"/>
                  </a:cubicBezTo>
                  <a:cubicBezTo>
                    <a:pt x="24792" y="3204"/>
                    <a:pt x="21741" y="1420"/>
                    <a:pt x="19235" y="661"/>
                  </a:cubicBezTo>
                  <a:cubicBezTo>
                    <a:pt x="19217" y="652"/>
                    <a:pt x="19199" y="652"/>
                    <a:pt x="19181" y="643"/>
                  </a:cubicBezTo>
                  <a:cubicBezTo>
                    <a:pt x="19145" y="635"/>
                    <a:pt x="19110" y="617"/>
                    <a:pt x="19074" y="608"/>
                  </a:cubicBezTo>
                  <a:lnTo>
                    <a:pt x="19074" y="608"/>
                  </a:lnTo>
                  <a:lnTo>
                    <a:pt x="19083" y="617"/>
                  </a:lnTo>
                  <a:cubicBezTo>
                    <a:pt x="17831" y="232"/>
                    <a:pt x="16409" y="1"/>
                    <a:pt x="14800" y="1"/>
                  </a:cubicBez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7690183" y="3461488"/>
              <a:ext cx="857610" cy="857610"/>
            </a:xfrm>
            <a:custGeom>
              <a:rect b="b" l="l" r="r" t="t"/>
              <a:pathLst>
                <a:path extrusionOk="0" h="21278" w="21278">
                  <a:moveTo>
                    <a:pt x="10643" y="1"/>
                  </a:moveTo>
                  <a:cubicBezTo>
                    <a:pt x="4764" y="1"/>
                    <a:pt x="0" y="4765"/>
                    <a:pt x="0" y="10643"/>
                  </a:cubicBezTo>
                  <a:cubicBezTo>
                    <a:pt x="0" y="11018"/>
                    <a:pt x="18" y="11393"/>
                    <a:pt x="63" y="11759"/>
                  </a:cubicBezTo>
                  <a:cubicBezTo>
                    <a:pt x="357" y="14569"/>
                    <a:pt x="1740" y="17049"/>
                    <a:pt x="3792" y="18779"/>
                  </a:cubicBezTo>
                  <a:cubicBezTo>
                    <a:pt x="4158" y="19092"/>
                    <a:pt x="4550" y="19377"/>
                    <a:pt x="4960" y="19636"/>
                  </a:cubicBezTo>
                  <a:cubicBezTo>
                    <a:pt x="6120" y="20376"/>
                    <a:pt x="7432" y="20885"/>
                    <a:pt x="8841" y="21126"/>
                  </a:cubicBezTo>
                  <a:cubicBezTo>
                    <a:pt x="9430" y="21224"/>
                    <a:pt x="10028" y="21277"/>
                    <a:pt x="10643" y="21277"/>
                  </a:cubicBezTo>
                  <a:cubicBezTo>
                    <a:pt x="16513" y="21277"/>
                    <a:pt x="21277" y="16513"/>
                    <a:pt x="21277" y="10643"/>
                  </a:cubicBezTo>
                  <a:cubicBezTo>
                    <a:pt x="21277" y="10028"/>
                    <a:pt x="21224" y="9430"/>
                    <a:pt x="21125" y="8850"/>
                  </a:cubicBezTo>
                  <a:cubicBezTo>
                    <a:pt x="20885" y="7441"/>
                    <a:pt x="20367" y="6121"/>
                    <a:pt x="19636" y="4961"/>
                  </a:cubicBezTo>
                  <a:cubicBezTo>
                    <a:pt x="19377" y="4550"/>
                    <a:pt x="19091" y="4158"/>
                    <a:pt x="18779" y="3792"/>
                  </a:cubicBezTo>
                  <a:cubicBezTo>
                    <a:pt x="17048" y="1740"/>
                    <a:pt x="14568" y="358"/>
                    <a:pt x="11758" y="63"/>
                  </a:cubicBezTo>
                  <a:cubicBezTo>
                    <a:pt x="11384" y="27"/>
                    <a:pt x="11018" y="1"/>
                    <a:pt x="10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8" name="Google Shape;1168;p54"/>
          <p:cNvSpPr/>
          <p:nvPr/>
        </p:nvSpPr>
        <p:spPr>
          <a:xfrm>
            <a:off x="7867601" y="3622220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54"/>
          <p:cNvSpPr/>
          <p:nvPr/>
        </p:nvSpPr>
        <p:spPr>
          <a:xfrm>
            <a:off x="749714" y="3622220"/>
            <a:ext cx="527126" cy="527690"/>
          </a:xfrm>
          <a:custGeom>
            <a:rect b="b" l="l" r="r" t="t"/>
            <a:pathLst>
              <a:path extrusionOk="0" h="8128" w="8119">
                <a:moveTo>
                  <a:pt x="4059" y="2784"/>
                </a:moveTo>
                <a:lnTo>
                  <a:pt x="5094" y="4006"/>
                </a:lnTo>
                <a:lnTo>
                  <a:pt x="4059" y="5273"/>
                </a:lnTo>
                <a:lnTo>
                  <a:pt x="3033" y="4006"/>
                </a:lnTo>
                <a:lnTo>
                  <a:pt x="4059" y="2784"/>
                </a:lnTo>
                <a:close/>
                <a:moveTo>
                  <a:pt x="4059" y="1"/>
                </a:moveTo>
                <a:cubicBezTo>
                  <a:pt x="3801" y="1"/>
                  <a:pt x="3551" y="28"/>
                  <a:pt x="3310" y="72"/>
                </a:cubicBezTo>
                <a:cubicBezTo>
                  <a:pt x="3247" y="90"/>
                  <a:pt x="3185" y="99"/>
                  <a:pt x="3123" y="117"/>
                </a:cubicBezTo>
                <a:cubicBezTo>
                  <a:pt x="2953" y="153"/>
                  <a:pt x="2792" y="206"/>
                  <a:pt x="2632" y="269"/>
                </a:cubicBezTo>
                <a:cubicBezTo>
                  <a:pt x="2569" y="286"/>
                  <a:pt x="2507" y="313"/>
                  <a:pt x="2453" y="340"/>
                </a:cubicBezTo>
                <a:cubicBezTo>
                  <a:pt x="2257" y="420"/>
                  <a:pt x="2070" y="518"/>
                  <a:pt x="1891" y="634"/>
                </a:cubicBezTo>
                <a:cubicBezTo>
                  <a:pt x="1838" y="670"/>
                  <a:pt x="1784" y="706"/>
                  <a:pt x="1731" y="741"/>
                </a:cubicBezTo>
                <a:cubicBezTo>
                  <a:pt x="1329" y="1018"/>
                  <a:pt x="981" y="1375"/>
                  <a:pt x="705" y="1776"/>
                </a:cubicBezTo>
                <a:cubicBezTo>
                  <a:pt x="669" y="1830"/>
                  <a:pt x="634" y="1883"/>
                  <a:pt x="607" y="1937"/>
                </a:cubicBezTo>
                <a:cubicBezTo>
                  <a:pt x="518" y="2080"/>
                  <a:pt x="437" y="2231"/>
                  <a:pt x="366" y="2392"/>
                </a:cubicBezTo>
                <a:cubicBezTo>
                  <a:pt x="339" y="2445"/>
                  <a:pt x="312" y="2508"/>
                  <a:pt x="286" y="2570"/>
                </a:cubicBezTo>
                <a:cubicBezTo>
                  <a:pt x="214" y="2766"/>
                  <a:pt x="143" y="2963"/>
                  <a:pt x="98" y="3177"/>
                </a:cubicBezTo>
                <a:cubicBezTo>
                  <a:pt x="89" y="3239"/>
                  <a:pt x="72" y="3302"/>
                  <a:pt x="63" y="3364"/>
                </a:cubicBezTo>
                <a:cubicBezTo>
                  <a:pt x="27" y="3587"/>
                  <a:pt x="0" y="3828"/>
                  <a:pt x="0" y="4069"/>
                </a:cubicBezTo>
                <a:cubicBezTo>
                  <a:pt x="0" y="4319"/>
                  <a:pt x="27" y="4577"/>
                  <a:pt x="72" y="4818"/>
                </a:cubicBezTo>
                <a:cubicBezTo>
                  <a:pt x="80" y="4881"/>
                  <a:pt x="98" y="4943"/>
                  <a:pt x="107" y="5006"/>
                </a:cubicBezTo>
                <a:cubicBezTo>
                  <a:pt x="152" y="5175"/>
                  <a:pt x="205" y="5336"/>
                  <a:pt x="259" y="5496"/>
                </a:cubicBezTo>
                <a:cubicBezTo>
                  <a:pt x="286" y="5559"/>
                  <a:pt x="303" y="5612"/>
                  <a:pt x="330" y="5675"/>
                </a:cubicBezTo>
                <a:cubicBezTo>
                  <a:pt x="419" y="5871"/>
                  <a:pt x="518" y="6058"/>
                  <a:pt x="634" y="6237"/>
                </a:cubicBezTo>
                <a:cubicBezTo>
                  <a:pt x="669" y="6290"/>
                  <a:pt x="705" y="6344"/>
                  <a:pt x="741" y="6397"/>
                </a:cubicBezTo>
                <a:cubicBezTo>
                  <a:pt x="1017" y="6799"/>
                  <a:pt x="1365" y="7147"/>
                  <a:pt x="1775" y="7423"/>
                </a:cubicBezTo>
                <a:cubicBezTo>
                  <a:pt x="1829" y="7459"/>
                  <a:pt x="1882" y="7486"/>
                  <a:pt x="1936" y="7521"/>
                </a:cubicBezTo>
                <a:cubicBezTo>
                  <a:pt x="2079" y="7611"/>
                  <a:pt x="2230" y="7691"/>
                  <a:pt x="2391" y="7762"/>
                </a:cubicBezTo>
                <a:cubicBezTo>
                  <a:pt x="2445" y="7789"/>
                  <a:pt x="2507" y="7816"/>
                  <a:pt x="2560" y="7843"/>
                </a:cubicBezTo>
                <a:cubicBezTo>
                  <a:pt x="2757" y="7914"/>
                  <a:pt x="2962" y="7976"/>
                  <a:pt x="3176" y="8030"/>
                </a:cubicBezTo>
                <a:cubicBezTo>
                  <a:pt x="3230" y="8039"/>
                  <a:pt x="3292" y="8057"/>
                  <a:pt x="3354" y="8066"/>
                </a:cubicBezTo>
                <a:cubicBezTo>
                  <a:pt x="3586" y="8101"/>
                  <a:pt x="3818" y="8128"/>
                  <a:pt x="4059" y="8128"/>
                </a:cubicBezTo>
                <a:cubicBezTo>
                  <a:pt x="4318" y="8128"/>
                  <a:pt x="4568" y="8101"/>
                  <a:pt x="4818" y="8057"/>
                </a:cubicBezTo>
                <a:cubicBezTo>
                  <a:pt x="4880" y="8039"/>
                  <a:pt x="4942" y="8030"/>
                  <a:pt x="5005" y="8012"/>
                </a:cubicBezTo>
                <a:cubicBezTo>
                  <a:pt x="5174" y="7976"/>
                  <a:pt x="5335" y="7923"/>
                  <a:pt x="5496" y="7860"/>
                </a:cubicBezTo>
                <a:cubicBezTo>
                  <a:pt x="5558" y="7843"/>
                  <a:pt x="5611" y="7816"/>
                  <a:pt x="5674" y="7798"/>
                </a:cubicBezTo>
                <a:cubicBezTo>
                  <a:pt x="5870" y="7709"/>
                  <a:pt x="6058" y="7611"/>
                  <a:pt x="6236" y="7495"/>
                </a:cubicBezTo>
                <a:cubicBezTo>
                  <a:pt x="6289" y="7459"/>
                  <a:pt x="6343" y="7423"/>
                  <a:pt x="6388" y="7388"/>
                </a:cubicBezTo>
                <a:cubicBezTo>
                  <a:pt x="6789" y="7111"/>
                  <a:pt x="7137" y="6754"/>
                  <a:pt x="7414" y="6353"/>
                </a:cubicBezTo>
                <a:cubicBezTo>
                  <a:pt x="7449" y="6299"/>
                  <a:pt x="7485" y="6246"/>
                  <a:pt x="7521" y="6192"/>
                </a:cubicBezTo>
                <a:cubicBezTo>
                  <a:pt x="7610" y="6049"/>
                  <a:pt x="7690" y="5898"/>
                  <a:pt x="7761" y="5737"/>
                </a:cubicBezTo>
                <a:cubicBezTo>
                  <a:pt x="7788" y="5684"/>
                  <a:pt x="7815" y="5621"/>
                  <a:pt x="7833" y="5568"/>
                </a:cubicBezTo>
                <a:cubicBezTo>
                  <a:pt x="7913" y="5371"/>
                  <a:pt x="7976" y="5166"/>
                  <a:pt x="8020" y="4952"/>
                </a:cubicBezTo>
                <a:cubicBezTo>
                  <a:pt x="8038" y="4890"/>
                  <a:pt x="8047" y="4827"/>
                  <a:pt x="8065" y="4765"/>
                </a:cubicBezTo>
                <a:cubicBezTo>
                  <a:pt x="8100" y="4542"/>
                  <a:pt x="8118" y="4301"/>
                  <a:pt x="8118" y="4069"/>
                </a:cubicBezTo>
                <a:cubicBezTo>
                  <a:pt x="8118" y="3810"/>
                  <a:pt x="8100" y="3552"/>
                  <a:pt x="8047" y="3311"/>
                </a:cubicBezTo>
                <a:cubicBezTo>
                  <a:pt x="8038" y="3248"/>
                  <a:pt x="8029" y="3186"/>
                  <a:pt x="8011" y="3123"/>
                </a:cubicBezTo>
                <a:cubicBezTo>
                  <a:pt x="7976" y="2954"/>
                  <a:pt x="7922" y="2793"/>
                  <a:pt x="7860" y="2633"/>
                </a:cubicBezTo>
                <a:cubicBezTo>
                  <a:pt x="7842" y="2570"/>
                  <a:pt x="7815" y="2517"/>
                  <a:pt x="7788" y="2454"/>
                </a:cubicBezTo>
                <a:cubicBezTo>
                  <a:pt x="7708" y="2258"/>
                  <a:pt x="7610" y="2071"/>
                  <a:pt x="7494" y="1892"/>
                </a:cubicBezTo>
                <a:cubicBezTo>
                  <a:pt x="7458" y="1839"/>
                  <a:pt x="7422" y="1785"/>
                  <a:pt x="7387" y="1732"/>
                </a:cubicBezTo>
                <a:cubicBezTo>
                  <a:pt x="7101" y="1330"/>
                  <a:pt x="6753" y="991"/>
                  <a:pt x="6352" y="715"/>
                </a:cubicBezTo>
                <a:cubicBezTo>
                  <a:pt x="6298" y="679"/>
                  <a:pt x="6245" y="643"/>
                  <a:pt x="6191" y="608"/>
                </a:cubicBezTo>
                <a:cubicBezTo>
                  <a:pt x="6049" y="518"/>
                  <a:pt x="5888" y="438"/>
                  <a:pt x="5736" y="367"/>
                </a:cubicBezTo>
                <a:cubicBezTo>
                  <a:pt x="5674" y="340"/>
                  <a:pt x="5620" y="313"/>
                  <a:pt x="5558" y="295"/>
                </a:cubicBezTo>
                <a:cubicBezTo>
                  <a:pt x="5362" y="215"/>
                  <a:pt x="5165" y="153"/>
                  <a:pt x="4951" y="99"/>
                </a:cubicBezTo>
                <a:cubicBezTo>
                  <a:pt x="4889" y="90"/>
                  <a:pt x="4826" y="81"/>
                  <a:pt x="4764" y="63"/>
                </a:cubicBezTo>
                <a:cubicBezTo>
                  <a:pt x="4532" y="28"/>
                  <a:pt x="4300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54"/>
          <p:cNvSpPr/>
          <p:nvPr/>
        </p:nvSpPr>
        <p:spPr>
          <a:xfrm>
            <a:off x="4152725" y="2981012"/>
            <a:ext cx="708000" cy="70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54"/>
          <p:cNvSpPr txBox="1"/>
          <p:nvPr>
            <p:ph idx="4" type="title"/>
          </p:nvPr>
        </p:nvSpPr>
        <p:spPr>
          <a:xfrm>
            <a:off x="2298075" y="3689000"/>
            <a:ext cx="4548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IOT SYSTEMS CAN HAVE HUGE POSITIVE IMPACTS ON THE SOCIETY IF IMPLEMENTED CORRECTLY</a:t>
            </a:r>
            <a:endParaRPr sz="1300"/>
          </a:p>
        </p:txBody>
      </p:sp>
      <p:sp>
        <p:nvSpPr>
          <p:cNvPr id="1172" name="Google Shape;1172;p54"/>
          <p:cNvSpPr txBox="1"/>
          <p:nvPr>
            <p:ph idx="6" type="title"/>
          </p:nvPr>
        </p:nvSpPr>
        <p:spPr>
          <a:xfrm>
            <a:off x="4121075" y="3092612"/>
            <a:ext cx="77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55"/>
          <p:cNvSpPr txBox="1"/>
          <p:nvPr>
            <p:ph type="title"/>
          </p:nvPr>
        </p:nvSpPr>
        <p:spPr>
          <a:xfrm>
            <a:off x="2749200" y="1505525"/>
            <a:ext cx="3645600" cy="8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grpSp>
        <p:nvGrpSpPr>
          <p:cNvPr id="1178" name="Google Shape;1178;p55"/>
          <p:cNvGrpSpPr/>
          <p:nvPr/>
        </p:nvGrpSpPr>
        <p:grpSpPr>
          <a:xfrm>
            <a:off x="7298289" y="1956982"/>
            <a:ext cx="1454713" cy="2118364"/>
            <a:chOff x="6993200" y="1394525"/>
            <a:chExt cx="1747822" cy="2545193"/>
          </a:xfrm>
        </p:grpSpPr>
        <p:sp>
          <p:nvSpPr>
            <p:cNvPr id="1179" name="Google Shape;1179;p55"/>
            <p:cNvSpPr/>
            <p:nvPr/>
          </p:nvSpPr>
          <p:spPr>
            <a:xfrm>
              <a:off x="6993200" y="1394525"/>
              <a:ext cx="1747783" cy="1800583"/>
            </a:xfrm>
            <a:custGeom>
              <a:rect b="b" l="l" r="r" t="t"/>
              <a:pathLst>
                <a:path extrusionOk="0" h="25542" w="24793">
                  <a:moveTo>
                    <a:pt x="24757" y="0"/>
                  </a:moveTo>
                  <a:cubicBezTo>
                    <a:pt x="11090" y="0"/>
                    <a:pt x="1" y="12766"/>
                    <a:pt x="1" y="12766"/>
                  </a:cubicBezTo>
                  <a:cubicBezTo>
                    <a:pt x="1" y="12766"/>
                    <a:pt x="11090" y="25541"/>
                    <a:pt x="24757" y="25541"/>
                  </a:cubicBezTo>
                  <a:lnTo>
                    <a:pt x="24792" y="25541"/>
                  </a:lnTo>
                  <a:lnTo>
                    <a:pt x="24792" y="19020"/>
                  </a:lnTo>
                  <a:lnTo>
                    <a:pt x="24757" y="19020"/>
                  </a:lnTo>
                  <a:cubicBezTo>
                    <a:pt x="21197" y="19020"/>
                    <a:pt x="18316" y="16138"/>
                    <a:pt x="18316" y="12579"/>
                  </a:cubicBezTo>
                  <a:cubicBezTo>
                    <a:pt x="18316" y="9028"/>
                    <a:pt x="21197" y="6138"/>
                    <a:pt x="24757" y="6138"/>
                  </a:cubicBezTo>
                  <a:lnTo>
                    <a:pt x="24792" y="6138"/>
                  </a:lnTo>
                  <a:lnTo>
                    <a:pt x="247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55"/>
            <p:cNvSpPr/>
            <p:nvPr/>
          </p:nvSpPr>
          <p:spPr>
            <a:xfrm>
              <a:off x="7691329" y="3429616"/>
              <a:ext cx="1049671" cy="510102"/>
            </a:xfrm>
            <a:custGeom>
              <a:rect b="b" l="l" r="r" t="t"/>
              <a:pathLst>
                <a:path extrusionOk="0" h="7236" w="14890">
                  <a:moveTo>
                    <a:pt x="1579" y="1"/>
                  </a:moveTo>
                  <a:lnTo>
                    <a:pt x="0" y="1928"/>
                  </a:lnTo>
                  <a:cubicBezTo>
                    <a:pt x="4184" y="5353"/>
                    <a:pt x="9474" y="7236"/>
                    <a:pt x="14889" y="7236"/>
                  </a:cubicBezTo>
                  <a:lnTo>
                    <a:pt x="14889" y="4747"/>
                  </a:lnTo>
                  <a:cubicBezTo>
                    <a:pt x="10045" y="4747"/>
                    <a:pt x="5317" y="3061"/>
                    <a:pt x="1579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55"/>
            <p:cNvSpPr/>
            <p:nvPr/>
          </p:nvSpPr>
          <p:spPr>
            <a:xfrm>
              <a:off x="8284348" y="1827232"/>
              <a:ext cx="456667" cy="908117"/>
            </a:xfrm>
            <a:custGeom>
              <a:rect b="b" l="l" r="r" t="t"/>
              <a:pathLst>
                <a:path extrusionOk="0" h="12882" w="6478">
                  <a:moveTo>
                    <a:pt x="6442" y="0"/>
                  </a:moveTo>
                  <a:cubicBezTo>
                    <a:pt x="2891" y="0"/>
                    <a:pt x="1" y="2890"/>
                    <a:pt x="1" y="6441"/>
                  </a:cubicBezTo>
                  <a:cubicBezTo>
                    <a:pt x="1" y="10000"/>
                    <a:pt x="2891" y="12882"/>
                    <a:pt x="6442" y="12882"/>
                  </a:cubicBezTo>
                  <a:lnTo>
                    <a:pt x="6477" y="12882"/>
                  </a:lnTo>
                  <a:lnTo>
                    <a:pt x="6477" y="8484"/>
                  </a:lnTo>
                  <a:lnTo>
                    <a:pt x="6442" y="8484"/>
                  </a:lnTo>
                  <a:cubicBezTo>
                    <a:pt x="5318" y="8484"/>
                    <a:pt x="4399" y="7574"/>
                    <a:pt x="4399" y="6441"/>
                  </a:cubicBezTo>
                  <a:cubicBezTo>
                    <a:pt x="4399" y="5317"/>
                    <a:pt x="5318" y="4398"/>
                    <a:pt x="6442" y="4398"/>
                  </a:cubicBezTo>
                  <a:lnTo>
                    <a:pt x="6477" y="4398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55"/>
            <p:cNvSpPr/>
            <p:nvPr/>
          </p:nvSpPr>
          <p:spPr>
            <a:xfrm>
              <a:off x="8594393" y="2137275"/>
              <a:ext cx="146630" cy="288043"/>
            </a:xfrm>
            <a:custGeom>
              <a:rect b="b" l="l" r="r" t="t"/>
              <a:pathLst>
                <a:path extrusionOk="0" h="4086" w="2080">
                  <a:moveTo>
                    <a:pt x="2044" y="0"/>
                  </a:moveTo>
                  <a:cubicBezTo>
                    <a:pt x="920" y="0"/>
                    <a:pt x="1" y="919"/>
                    <a:pt x="1" y="2043"/>
                  </a:cubicBezTo>
                  <a:cubicBezTo>
                    <a:pt x="1" y="3176"/>
                    <a:pt x="920" y="4086"/>
                    <a:pt x="2044" y="4086"/>
                  </a:cubicBezTo>
                  <a:lnTo>
                    <a:pt x="2079" y="4086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3" name="Google Shape;1183;p55"/>
          <p:cNvGrpSpPr/>
          <p:nvPr/>
        </p:nvGrpSpPr>
        <p:grpSpPr>
          <a:xfrm flipH="1">
            <a:off x="390980" y="744569"/>
            <a:ext cx="1454713" cy="2118364"/>
            <a:chOff x="6993200" y="1394525"/>
            <a:chExt cx="1747822" cy="2545193"/>
          </a:xfrm>
        </p:grpSpPr>
        <p:sp>
          <p:nvSpPr>
            <p:cNvPr id="1184" name="Google Shape;1184;p55"/>
            <p:cNvSpPr/>
            <p:nvPr/>
          </p:nvSpPr>
          <p:spPr>
            <a:xfrm>
              <a:off x="6993200" y="1394525"/>
              <a:ext cx="1747783" cy="1800583"/>
            </a:xfrm>
            <a:custGeom>
              <a:rect b="b" l="l" r="r" t="t"/>
              <a:pathLst>
                <a:path extrusionOk="0" h="25542" w="24793">
                  <a:moveTo>
                    <a:pt x="24757" y="0"/>
                  </a:moveTo>
                  <a:cubicBezTo>
                    <a:pt x="11090" y="0"/>
                    <a:pt x="1" y="12766"/>
                    <a:pt x="1" y="12766"/>
                  </a:cubicBezTo>
                  <a:cubicBezTo>
                    <a:pt x="1" y="12766"/>
                    <a:pt x="11090" y="25541"/>
                    <a:pt x="24757" y="25541"/>
                  </a:cubicBezTo>
                  <a:lnTo>
                    <a:pt x="24792" y="25541"/>
                  </a:lnTo>
                  <a:lnTo>
                    <a:pt x="24792" y="19020"/>
                  </a:lnTo>
                  <a:lnTo>
                    <a:pt x="24757" y="19020"/>
                  </a:lnTo>
                  <a:cubicBezTo>
                    <a:pt x="21197" y="19020"/>
                    <a:pt x="18316" y="16138"/>
                    <a:pt x="18316" y="12579"/>
                  </a:cubicBezTo>
                  <a:cubicBezTo>
                    <a:pt x="18316" y="9028"/>
                    <a:pt x="21197" y="6138"/>
                    <a:pt x="24757" y="6138"/>
                  </a:cubicBezTo>
                  <a:lnTo>
                    <a:pt x="24792" y="6138"/>
                  </a:lnTo>
                  <a:lnTo>
                    <a:pt x="247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55"/>
            <p:cNvSpPr/>
            <p:nvPr/>
          </p:nvSpPr>
          <p:spPr>
            <a:xfrm>
              <a:off x="7691329" y="3429616"/>
              <a:ext cx="1049671" cy="510102"/>
            </a:xfrm>
            <a:custGeom>
              <a:rect b="b" l="l" r="r" t="t"/>
              <a:pathLst>
                <a:path extrusionOk="0" h="7236" w="14890">
                  <a:moveTo>
                    <a:pt x="1579" y="1"/>
                  </a:moveTo>
                  <a:lnTo>
                    <a:pt x="0" y="1928"/>
                  </a:lnTo>
                  <a:cubicBezTo>
                    <a:pt x="4184" y="5353"/>
                    <a:pt x="9474" y="7236"/>
                    <a:pt x="14889" y="7236"/>
                  </a:cubicBezTo>
                  <a:lnTo>
                    <a:pt x="14889" y="4747"/>
                  </a:lnTo>
                  <a:cubicBezTo>
                    <a:pt x="10045" y="4747"/>
                    <a:pt x="5317" y="3061"/>
                    <a:pt x="1579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55"/>
            <p:cNvSpPr/>
            <p:nvPr/>
          </p:nvSpPr>
          <p:spPr>
            <a:xfrm>
              <a:off x="8284348" y="1827232"/>
              <a:ext cx="456667" cy="908117"/>
            </a:xfrm>
            <a:custGeom>
              <a:rect b="b" l="l" r="r" t="t"/>
              <a:pathLst>
                <a:path extrusionOk="0" h="12882" w="6478">
                  <a:moveTo>
                    <a:pt x="6442" y="0"/>
                  </a:moveTo>
                  <a:cubicBezTo>
                    <a:pt x="2891" y="0"/>
                    <a:pt x="1" y="2890"/>
                    <a:pt x="1" y="6441"/>
                  </a:cubicBezTo>
                  <a:cubicBezTo>
                    <a:pt x="1" y="10000"/>
                    <a:pt x="2891" y="12882"/>
                    <a:pt x="6442" y="12882"/>
                  </a:cubicBezTo>
                  <a:lnTo>
                    <a:pt x="6477" y="12882"/>
                  </a:lnTo>
                  <a:lnTo>
                    <a:pt x="6477" y="8484"/>
                  </a:lnTo>
                  <a:lnTo>
                    <a:pt x="6442" y="8484"/>
                  </a:lnTo>
                  <a:cubicBezTo>
                    <a:pt x="5318" y="8484"/>
                    <a:pt x="4399" y="7574"/>
                    <a:pt x="4399" y="6441"/>
                  </a:cubicBezTo>
                  <a:cubicBezTo>
                    <a:pt x="4399" y="5317"/>
                    <a:pt x="5318" y="4398"/>
                    <a:pt x="6442" y="4398"/>
                  </a:cubicBezTo>
                  <a:lnTo>
                    <a:pt x="6477" y="4398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55"/>
            <p:cNvSpPr/>
            <p:nvPr/>
          </p:nvSpPr>
          <p:spPr>
            <a:xfrm>
              <a:off x="8594393" y="2137275"/>
              <a:ext cx="146630" cy="288043"/>
            </a:xfrm>
            <a:custGeom>
              <a:rect b="b" l="l" r="r" t="t"/>
              <a:pathLst>
                <a:path extrusionOk="0" h="4086" w="2080">
                  <a:moveTo>
                    <a:pt x="2044" y="0"/>
                  </a:moveTo>
                  <a:cubicBezTo>
                    <a:pt x="920" y="0"/>
                    <a:pt x="1" y="919"/>
                    <a:pt x="1" y="2043"/>
                  </a:cubicBezTo>
                  <a:cubicBezTo>
                    <a:pt x="1" y="3176"/>
                    <a:pt x="920" y="4086"/>
                    <a:pt x="2044" y="4086"/>
                  </a:cubicBezTo>
                  <a:lnTo>
                    <a:pt x="2079" y="4086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8" name="Google Shape;1188;p55"/>
          <p:cNvGrpSpPr/>
          <p:nvPr/>
        </p:nvGrpSpPr>
        <p:grpSpPr>
          <a:xfrm>
            <a:off x="853100" y="3403975"/>
            <a:ext cx="530475" cy="87600"/>
            <a:chOff x="1376200" y="606800"/>
            <a:chExt cx="530475" cy="87600"/>
          </a:xfrm>
        </p:grpSpPr>
        <p:sp>
          <p:nvSpPr>
            <p:cNvPr id="1189" name="Google Shape;1189;p55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55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55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55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3" name="Google Shape;1193;p55"/>
          <p:cNvGrpSpPr/>
          <p:nvPr/>
        </p:nvGrpSpPr>
        <p:grpSpPr>
          <a:xfrm rot="-5400000">
            <a:off x="7401175" y="1196475"/>
            <a:ext cx="530475" cy="87600"/>
            <a:chOff x="1376200" y="606800"/>
            <a:chExt cx="530475" cy="87600"/>
          </a:xfrm>
        </p:grpSpPr>
        <p:sp>
          <p:nvSpPr>
            <p:cNvPr id="1194" name="Google Shape;1194;p55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55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55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55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8" name="Google Shape;1198;p55"/>
          <p:cNvSpPr/>
          <p:nvPr/>
        </p:nvSpPr>
        <p:spPr>
          <a:xfrm>
            <a:off x="7904773" y="347697"/>
            <a:ext cx="855007" cy="928703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9" name="Google Shape;1199;p55"/>
          <p:cNvSpPr/>
          <p:nvPr/>
        </p:nvSpPr>
        <p:spPr>
          <a:xfrm>
            <a:off x="390973" y="3874672"/>
            <a:ext cx="855007" cy="928703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"/>
          <p:cNvSpPr txBox="1"/>
          <p:nvPr>
            <p:ph type="title"/>
          </p:nvPr>
        </p:nvSpPr>
        <p:spPr>
          <a:xfrm>
            <a:off x="2241288" y="2150850"/>
            <a:ext cx="4661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grpSp>
        <p:nvGrpSpPr>
          <p:cNvPr id="357" name="Google Shape;357;p32"/>
          <p:cNvGrpSpPr/>
          <p:nvPr/>
        </p:nvGrpSpPr>
        <p:grpSpPr>
          <a:xfrm>
            <a:off x="3305040" y="3426532"/>
            <a:ext cx="2534024" cy="1374331"/>
            <a:chOff x="2729098" y="2697597"/>
            <a:chExt cx="851601" cy="461867"/>
          </a:xfrm>
        </p:grpSpPr>
        <p:sp>
          <p:nvSpPr>
            <p:cNvPr id="358" name="Google Shape;358;p32"/>
            <p:cNvSpPr/>
            <p:nvPr/>
          </p:nvSpPr>
          <p:spPr>
            <a:xfrm>
              <a:off x="3149765" y="2697597"/>
              <a:ext cx="10275" cy="194078"/>
            </a:xfrm>
            <a:custGeom>
              <a:rect b="b" l="l" r="r" t="t"/>
              <a:pathLst>
                <a:path extrusionOk="0" h="3721" w="197">
                  <a:moveTo>
                    <a:pt x="98" y="1"/>
                  </a:moveTo>
                  <a:cubicBezTo>
                    <a:pt x="49" y="1"/>
                    <a:pt x="0" y="32"/>
                    <a:pt x="0" y="94"/>
                  </a:cubicBezTo>
                  <a:lnTo>
                    <a:pt x="0" y="3627"/>
                  </a:lnTo>
                  <a:cubicBezTo>
                    <a:pt x="0" y="3689"/>
                    <a:pt x="49" y="3721"/>
                    <a:pt x="98" y="3721"/>
                  </a:cubicBezTo>
                  <a:cubicBezTo>
                    <a:pt x="148" y="3721"/>
                    <a:pt x="197" y="3689"/>
                    <a:pt x="197" y="3627"/>
                  </a:cubicBezTo>
                  <a:lnTo>
                    <a:pt x="197" y="94"/>
                  </a:lnTo>
                  <a:cubicBezTo>
                    <a:pt x="197" y="32"/>
                    <a:pt x="148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2729098" y="3116645"/>
              <a:ext cx="196895" cy="10275"/>
            </a:xfrm>
            <a:custGeom>
              <a:rect b="b" l="l" r="r" t="t"/>
              <a:pathLst>
                <a:path extrusionOk="0" h="197" w="3775">
                  <a:moveTo>
                    <a:pt x="126" y="0"/>
                  </a:moveTo>
                  <a:cubicBezTo>
                    <a:pt x="1" y="0"/>
                    <a:pt x="1" y="196"/>
                    <a:pt x="126" y="196"/>
                  </a:cubicBezTo>
                  <a:lnTo>
                    <a:pt x="3649" y="196"/>
                  </a:lnTo>
                  <a:cubicBezTo>
                    <a:pt x="3774" y="196"/>
                    <a:pt x="3774" y="0"/>
                    <a:pt x="3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83335" y="3116645"/>
              <a:ext cx="197364" cy="10275"/>
            </a:xfrm>
            <a:custGeom>
              <a:rect b="b" l="l" r="r" t="t"/>
              <a:pathLst>
                <a:path extrusionOk="0" h="197" w="3784">
                  <a:moveTo>
                    <a:pt x="126" y="0"/>
                  </a:moveTo>
                  <a:cubicBezTo>
                    <a:pt x="1" y="0"/>
                    <a:pt x="1" y="196"/>
                    <a:pt x="126" y="196"/>
                  </a:cubicBezTo>
                  <a:lnTo>
                    <a:pt x="3658" y="196"/>
                  </a:lnTo>
                  <a:cubicBezTo>
                    <a:pt x="3783" y="196"/>
                    <a:pt x="3783" y="0"/>
                    <a:pt x="3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2851151" y="2820120"/>
              <a:ext cx="144476" cy="140356"/>
            </a:xfrm>
            <a:custGeom>
              <a:rect b="b" l="l" r="r" t="t"/>
              <a:pathLst>
                <a:path extrusionOk="0" h="2691" w="2770">
                  <a:moveTo>
                    <a:pt x="140" y="1"/>
                  </a:moveTo>
                  <a:cubicBezTo>
                    <a:pt x="65" y="1"/>
                    <a:pt x="0" y="103"/>
                    <a:pt x="69" y="172"/>
                  </a:cubicBezTo>
                  <a:cubicBezTo>
                    <a:pt x="899" y="1001"/>
                    <a:pt x="1729" y="1831"/>
                    <a:pt x="2567" y="2661"/>
                  </a:cubicBezTo>
                  <a:cubicBezTo>
                    <a:pt x="2588" y="2682"/>
                    <a:pt x="2611" y="2690"/>
                    <a:pt x="2633" y="2690"/>
                  </a:cubicBezTo>
                  <a:cubicBezTo>
                    <a:pt x="2707" y="2690"/>
                    <a:pt x="2770" y="2595"/>
                    <a:pt x="2701" y="2527"/>
                  </a:cubicBezTo>
                  <a:lnTo>
                    <a:pt x="203" y="29"/>
                  </a:lnTo>
                  <a:cubicBezTo>
                    <a:pt x="183" y="9"/>
                    <a:pt x="16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3313702" y="2820120"/>
              <a:ext cx="144476" cy="140356"/>
            </a:xfrm>
            <a:custGeom>
              <a:rect b="b" l="l" r="r" t="t"/>
              <a:pathLst>
                <a:path extrusionOk="0" h="2691" w="2770">
                  <a:moveTo>
                    <a:pt x="2630" y="1"/>
                  </a:moveTo>
                  <a:cubicBezTo>
                    <a:pt x="2609" y="1"/>
                    <a:pt x="2587" y="9"/>
                    <a:pt x="2567" y="29"/>
                  </a:cubicBezTo>
                  <a:cubicBezTo>
                    <a:pt x="1737" y="859"/>
                    <a:pt x="899" y="1697"/>
                    <a:pt x="69" y="2527"/>
                  </a:cubicBezTo>
                  <a:cubicBezTo>
                    <a:pt x="0" y="2595"/>
                    <a:pt x="69" y="2690"/>
                    <a:pt x="144" y="2690"/>
                  </a:cubicBezTo>
                  <a:cubicBezTo>
                    <a:pt x="167" y="2690"/>
                    <a:pt x="191" y="2682"/>
                    <a:pt x="212" y="2661"/>
                  </a:cubicBezTo>
                  <a:cubicBezTo>
                    <a:pt x="1041" y="1831"/>
                    <a:pt x="1871" y="1001"/>
                    <a:pt x="2701" y="172"/>
                  </a:cubicBezTo>
                  <a:cubicBezTo>
                    <a:pt x="2770" y="103"/>
                    <a:pt x="2705" y="1"/>
                    <a:pt x="26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3017592" y="2793101"/>
              <a:ext cx="60085" cy="128151"/>
            </a:xfrm>
            <a:custGeom>
              <a:rect b="b" l="l" r="r" t="t"/>
              <a:pathLst>
                <a:path extrusionOk="0" h="2457" w="1152">
                  <a:moveTo>
                    <a:pt x="120" y="1"/>
                  </a:moveTo>
                  <a:cubicBezTo>
                    <a:pt x="59" y="1"/>
                    <a:pt x="0" y="48"/>
                    <a:pt x="28" y="119"/>
                  </a:cubicBezTo>
                  <a:cubicBezTo>
                    <a:pt x="340" y="904"/>
                    <a:pt x="661" y="1680"/>
                    <a:pt x="973" y="2456"/>
                  </a:cubicBezTo>
                  <a:cubicBezTo>
                    <a:pt x="1036" y="2438"/>
                    <a:pt x="1089" y="2412"/>
                    <a:pt x="1152" y="2385"/>
                  </a:cubicBezTo>
                  <a:cubicBezTo>
                    <a:pt x="839" y="1618"/>
                    <a:pt x="527" y="841"/>
                    <a:pt x="215" y="65"/>
                  </a:cubicBezTo>
                  <a:cubicBezTo>
                    <a:pt x="197" y="20"/>
                    <a:pt x="158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3354960" y="2985517"/>
              <a:ext cx="130185" cy="59042"/>
            </a:xfrm>
            <a:custGeom>
              <a:rect b="b" l="l" r="r" t="t"/>
              <a:pathLst>
                <a:path extrusionOk="0" h="1132" w="2496">
                  <a:moveTo>
                    <a:pt x="2381" y="0"/>
                  </a:moveTo>
                  <a:cubicBezTo>
                    <a:pt x="2370" y="0"/>
                    <a:pt x="2359" y="3"/>
                    <a:pt x="2347" y="7"/>
                  </a:cubicBezTo>
                  <a:cubicBezTo>
                    <a:pt x="1562" y="328"/>
                    <a:pt x="786" y="641"/>
                    <a:pt x="1" y="953"/>
                  </a:cubicBezTo>
                  <a:cubicBezTo>
                    <a:pt x="27" y="1015"/>
                    <a:pt x="54" y="1078"/>
                    <a:pt x="72" y="1131"/>
                  </a:cubicBezTo>
                  <a:cubicBezTo>
                    <a:pt x="848" y="819"/>
                    <a:pt x="1624" y="507"/>
                    <a:pt x="2391" y="195"/>
                  </a:cubicBezTo>
                  <a:cubicBezTo>
                    <a:pt x="2495" y="155"/>
                    <a:pt x="2470" y="0"/>
                    <a:pt x="2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2825176" y="2980353"/>
              <a:ext cx="131072" cy="60920"/>
            </a:xfrm>
            <a:custGeom>
              <a:rect b="b" l="l" r="r" t="t"/>
              <a:pathLst>
                <a:path extrusionOk="0" h="1168" w="2513">
                  <a:moveTo>
                    <a:pt x="165" y="1"/>
                  </a:moveTo>
                  <a:cubicBezTo>
                    <a:pt x="73" y="1"/>
                    <a:pt x="1" y="138"/>
                    <a:pt x="104" y="178"/>
                  </a:cubicBezTo>
                  <a:lnTo>
                    <a:pt x="2432" y="1168"/>
                  </a:lnTo>
                  <a:cubicBezTo>
                    <a:pt x="2459" y="1105"/>
                    <a:pt x="2485" y="1043"/>
                    <a:pt x="2512" y="989"/>
                  </a:cubicBezTo>
                  <a:cubicBezTo>
                    <a:pt x="1736" y="659"/>
                    <a:pt x="969" y="338"/>
                    <a:pt x="202" y="8"/>
                  </a:cubicBezTo>
                  <a:cubicBezTo>
                    <a:pt x="189" y="3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3235358" y="2795187"/>
              <a:ext cx="62015" cy="127890"/>
            </a:xfrm>
            <a:custGeom>
              <a:rect b="b" l="l" r="r" t="t"/>
              <a:pathLst>
                <a:path extrusionOk="0" h="2452" w="1189">
                  <a:moveTo>
                    <a:pt x="1057" y="0"/>
                  </a:moveTo>
                  <a:cubicBezTo>
                    <a:pt x="1028" y="0"/>
                    <a:pt x="999" y="15"/>
                    <a:pt x="982" y="52"/>
                  </a:cubicBezTo>
                  <a:cubicBezTo>
                    <a:pt x="652" y="828"/>
                    <a:pt x="331" y="1595"/>
                    <a:pt x="1" y="2372"/>
                  </a:cubicBezTo>
                  <a:cubicBezTo>
                    <a:pt x="54" y="2398"/>
                    <a:pt x="117" y="2425"/>
                    <a:pt x="179" y="2452"/>
                  </a:cubicBezTo>
                  <a:cubicBezTo>
                    <a:pt x="500" y="1685"/>
                    <a:pt x="830" y="917"/>
                    <a:pt x="1152" y="150"/>
                  </a:cubicBezTo>
                  <a:cubicBezTo>
                    <a:pt x="1188" y="71"/>
                    <a:pt x="1121" y="0"/>
                    <a:pt x="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2976230" y="2859395"/>
              <a:ext cx="61911" cy="83713"/>
            </a:xfrm>
            <a:custGeom>
              <a:rect b="b" l="l" r="r" t="t"/>
              <a:pathLst>
                <a:path extrusionOk="0" h="1605" w="1187">
                  <a:moveTo>
                    <a:pt x="137" y="1"/>
                  </a:moveTo>
                  <a:cubicBezTo>
                    <a:pt x="70" y="1"/>
                    <a:pt x="1" y="67"/>
                    <a:pt x="44" y="141"/>
                  </a:cubicBezTo>
                  <a:cubicBezTo>
                    <a:pt x="374" y="632"/>
                    <a:pt x="696" y="1123"/>
                    <a:pt x="1026" y="1604"/>
                  </a:cubicBezTo>
                  <a:cubicBezTo>
                    <a:pt x="1079" y="1569"/>
                    <a:pt x="1133" y="1533"/>
                    <a:pt x="1186" y="1497"/>
                  </a:cubicBezTo>
                  <a:cubicBezTo>
                    <a:pt x="865" y="1016"/>
                    <a:pt x="544" y="525"/>
                    <a:pt x="214" y="43"/>
                  </a:cubicBezTo>
                  <a:cubicBezTo>
                    <a:pt x="195" y="14"/>
                    <a:pt x="166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3333105" y="2944937"/>
              <a:ext cx="86112" cy="60033"/>
            </a:xfrm>
            <a:custGeom>
              <a:rect b="b" l="l" r="r" t="t"/>
              <a:pathLst>
                <a:path extrusionOk="0" h="1151" w="1651">
                  <a:moveTo>
                    <a:pt x="1516" y="1"/>
                  </a:moveTo>
                  <a:cubicBezTo>
                    <a:pt x="1499" y="1"/>
                    <a:pt x="1481" y="6"/>
                    <a:pt x="1463" y="18"/>
                  </a:cubicBezTo>
                  <a:cubicBezTo>
                    <a:pt x="982" y="339"/>
                    <a:pt x="491" y="669"/>
                    <a:pt x="0" y="990"/>
                  </a:cubicBezTo>
                  <a:cubicBezTo>
                    <a:pt x="45" y="1044"/>
                    <a:pt x="81" y="1097"/>
                    <a:pt x="116" y="1151"/>
                  </a:cubicBezTo>
                  <a:cubicBezTo>
                    <a:pt x="598" y="830"/>
                    <a:pt x="1080" y="509"/>
                    <a:pt x="1561" y="188"/>
                  </a:cubicBezTo>
                  <a:cubicBezTo>
                    <a:pt x="1650" y="128"/>
                    <a:pt x="1598" y="1"/>
                    <a:pt x="1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2844005" y="3055984"/>
              <a:ext cx="97795" cy="28113"/>
            </a:xfrm>
            <a:custGeom>
              <a:rect b="b" l="l" r="r" t="t"/>
              <a:pathLst>
                <a:path extrusionOk="0" h="539" w="1875">
                  <a:moveTo>
                    <a:pt x="147" y="1"/>
                  </a:moveTo>
                  <a:cubicBezTo>
                    <a:pt x="40" y="1"/>
                    <a:pt x="1" y="166"/>
                    <a:pt x="117" y="191"/>
                  </a:cubicBezTo>
                  <a:cubicBezTo>
                    <a:pt x="688" y="307"/>
                    <a:pt x="1268" y="423"/>
                    <a:pt x="1839" y="539"/>
                  </a:cubicBezTo>
                  <a:cubicBezTo>
                    <a:pt x="1848" y="476"/>
                    <a:pt x="1866" y="405"/>
                    <a:pt x="1875" y="342"/>
                  </a:cubicBezTo>
                  <a:cubicBezTo>
                    <a:pt x="1304" y="226"/>
                    <a:pt x="742" y="119"/>
                    <a:pt x="171" y="3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3192588" y="2813234"/>
              <a:ext cx="28530" cy="95918"/>
            </a:xfrm>
            <a:custGeom>
              <a:rect b="b" l="l" r="r" t="t"/>
              <a:pathLst>
                <a:path extrusionOk="0" h="1839" w="547">
                  <a:moveTo>
                    <a:pt x="426" y="1"/>
                  </a:moveTo>
                  <a:cubicBezTo>
                    <a:pt x="389" y="1"/>
                    <a:pt x="355" y="22"/>
                    <a:pt x="348" y="72"/>
                  </a:cubicBezTo>
                  <a:cubicBezTo>
                    <a:pt x="232" y="652"/>
                    <a:pt x="116" y="1223"/>
                    <a:pt x="0" y="1794"/>
                  </a:cubicBezTo>
                  <a:cubicBezTo>
                    <a:pt x="63" y="1811"/>
                    <a:pt x="125" y="1820"/>
                    <a:pt x="187" y="1838"/>
                  </a:cubicBezTo>
                  <a:cubicBezTo>
                    <a:pt x="303" y="1267"/>
                    <a:pt x="419" y="696"/>
                    <a:pt x="535" y="125"/>
                  </a:cubicBezTo>
                  <a:cubicBezTo>
                    <a:pt x="546" y="50"/>
                    <a:pt x="482" y="1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3084252" y="2814173"/>
              <a:ext cx="30199" cy="95448"/>
            </a:xfrm>
            <a:custGeom>
              <a:rect b="b" l="l" r="r" t="t"/>
              <a:pathLst>
                <a:path extrusionOk="0" h="1830" w="579">
                  <a:moveTo>
                    <a:pt x="125" y="1"/>
                  </a:moveTo>
                  <a:cubicBezTo>
                    <a:pt x="65" y="1"/>
                    <a:pt x="0" y="50"/>
                    <a:pt x="16" y="125"/>
                  </a:cubicBezTo>
                  <a:cubicBezTo>
                    <a:pt x="141" y="687"/>
                    <a:pt x="266" y="1258"/>
                    <a:pt x="382" y="1829"/>
                  </a:cubicBezTo>
                  <a:cubicBezTo>
                    <a:pt x="445" y="1811"/>
                    <a:pt x="507" y="1802"/>
                    <a:pt x="578" y="1785"/>
                  </a:cubicBezTo>
                  <a:cubicBezTo>
                    <a:pt x="453" y="1214"/>
                    <a:pt x="329" y="643"/>
                    <a:pt x="213" y="72"/>
                  </a:cubicBezTo>
                  <a:cubicBezTo>
                    <a:pt x="202" y="22"/>
                    <a:pt x="165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3367061" y="3052280"/>
              <a:ext cx="97795" cy="29052"/>
            </a:xfrm>
            <a:custGeom>
              <a:rect b="b" l="l" r="r" t="t"/>
              <a:pathLst>
                <a:path extrusionOk="0" h="557" w="1875">
                  <a:moveTo>
                    <a:pt x="1728" y="0"/>
                  </a:moveTo>
                  <a:cubicBezTo>
                    <a:pt x="1721" y="0"/>
                    <a:pt x="1713" y="1"/>
                    <a:pt x="1704" y="3"/>
                  </a:cubicBezTo>
                  <a:lnTo>
                    <a:pt x="0" y="360"/>
                  </a:lnTo>
                  <a:cubicBezTo>
                    <a:pt x="9" y="431"/>
                    <a:pt x="27" y="494"/>
                    <a:pt x="36" y="556"/>
                  </a:cubicBezTo>
                  <a:cubicBezTo>
                    <a:pt x="607" y="431"/>
                    <a:pt x="1187" y="315"/>
                    <a:pt x="1758" y="190"/>
                  </a:cubicBezTo>
                  <a:cubicBezTo>
                    <a:pt x="1875" y="165"/>
                    <a:pt x="1836" y="0"/>
                    <a:pt x="1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2887767" y="2948223"/>
              <a:ext cx="86634" cy="59094"/>
            </a:xfrm>
            <a:custGeom>
              <a:rect b="b" l="l" r="r" t="t"/>
              <a:pathLst>
                <a:path extrusionOk="0" h="1133" w="1661">
                  <a:moveTo>
                    <a:pt x="136" y="0"/>
                  </a:moveTo>
                  <a:cubicBezTo>
                    <a:pt x="54" y="0"/>
                    <a:pt x="1" y="128"/>
                    <a:pt x="90" y="187"/>
                  </a:cubicBezTo>
                  <a:cubicBezTo>
                    <a:pt x="581" y="499"/>
                    <a:pt x="1071" y="820"/>
                    <a:pt x="1553" y="1133"/>
                  </a:cubicBezTo>
                  <a:cubicBezTo>
                    <a:pt x="1589" y="1079"/>
                    <a:pt x="1624" y="1026"/>
                    <a:pt x="1660" y="972"/>
                  </a:cubicBezTo>
                  <a:cubicBezTo>
                    <a:pt x="1169" y="651"/>
                    <a:pt x="679" y="330"/>
                    <a:pt x="188" y="17"/>
                  </a:cubicBezTo>
                  <a:cubicBezTo>
                    <a:pt x="170" y="5"/>
                    <a:pt x="152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3268897" y="2857361"/>
              <a:ext cx="61233" cy="84339"/>
            </a:xfrm>
            <a:custGeom>
              <a:rect b="b" l="l" r="r" t="t"/>
              <a:pathLst>
                <a:path extrusionOk="0" h="1617" w="1174">
                  <a:moveTo>
                    <a:pt x="1034" y="0"/>
                  </a:moveTo>
                  <a:cubicBezTo>
                    <a:pt x="1004" y="0"/>
                    <a:pt x="974" y="14"/>
                    <a:pt x="955" y="47"/>
                  </a:cubicBezTo>
                  <a:cubicBezTo>
                    <a:pt x="634" y="528"/>
                    <a:pt x="321" y="1019"/>
                    <a:pt x="0" y="1510"/>
                  </a:cubicBezTo>
                  <a:cubicBezTo>
                    <a:pt x="63" y="1545"/>
                    <a:pt x="116" y="1581"/>
                    <a:pt x="170" y="1617"/>
                  </a:cubicBezTo>
                  <a:cubicBezTo>
                    <a:pt x="482" y="1126"/>
                    <a:pt x="803" y="635"/>
                    <a:pt x="1124" y="145"/>
                  </a:cubicBezTo>
                  <a:cubicBezTo>
                    <a:pt x="1174" y="70"/>
                    <a:pt x="1103" y="0"/>
                    <a:pt x="10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2953384" y="2920735"/>
              <a:ext cx="402552" cy="238725"/>
            </a:xfrm>
            <a:custGeom>
              <a:rect b="b" l="l" r="r" t="t"/>
              <a:pathLst>
                <a:path extrusionOk="0" h="4577" w="7718">
                  <a:moveTo>
                    <a:pt x="3863" y="0"/>
                  </a:moveTo>
                  <a:cubicBezTo>
                    <a:pt x="1731" y="0"/>
                    <a:pt x="1" y="1722"/>
                    <a:pt x="1" y="3854"/>
                  </a:cubicBezTo>
                  <a:cubicBezTo>
                    <a:pt x="1" y="4104"/>
                    <a:pt x="27" y="4345"/>
                    <a:pt x="72" y="4577"/>
                  </a:cubicBezTo>
                  <a:lnTo>
                    <a:pt x="2873" y="4577"/>
                  </a:lnTo>
                  <a:cubicBezTo>
                    <a:pt x="2722" y="4372"/>
                    <a:pt x="2641" y="4122"/>
                    <a:pt x="2641" y="3854"/>
                  </a:cubicBezTo>
                  <a:cubicBezTo>
                    <a:pt x="2641" y="3176"/>
                    <a:pt x="3185" y="2632"/>
                    <a:pt x="3863" y="2632"/>
                  </a:cubicBezTo>
                  <a:cubicBezTo>
                    <a:pt x="4533" y="2632"/>
                    <a:pt x="5086" y="3176"/>
                    <a:pt x="5086" y="3854"/>
                  </a:cubicBezTo>
                  <a:cubicBezTo>
                    <a:pt x="5086" y="4122"/>
                    <a:pt x="4996" y="4372"/>
                    <a:pt x="4845" y="4577"/>
                  </a:cubicBezTo>
                  <a:lnTo>
                    <a:pt x="7646" y="4577"/>
                  </a:lnTo>
                  <a:cubicBezTo>
                    <a:pt x="7691" y="4345"/>
                    <a:pt x="7717" y="4104"/>
                    <a:pt x="7717" y="3854"/>
                  </a:cubicBezTo>
                  <a:cubicBezTo>
                    <a:pt x="7717" y="1722"/>
                    <a:pt x="5987" y="0"/>
                    <a:pt x="3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3091137" y="3057966"/>
              <a:ext cx="127525" cy="101498"/>
            </a:xfrm>
            <a:custGeom>
              <a:rect b="b" l="l" r="r" t="t"/>
              <a:pathLst>
                <a:path extrusionOk="0" h="1946" w="2445">
                  <a:moveTo>
                    <a:pt x="1222" y="1"/>
                  </a:moveTo>
                  <a:cubicBezTo>
                    <a:pt x="544" y="1"/>
                    <a:pt x="0" y="545"/>
                    <a:pt x="0" y="1223"/>
                  </a:cubicBezTo>
                  <a:cubicBezTo>
                    <a:pt x="0" y="1491"/>
                    <a:pt x="81" y="1741"/>
                    <a:pt x="232" y="1946"/>
                  </a:cubicBezTo>
                  <a:lnTo>
                    <a:pt x="2204" y="1946"/>
                  </a:lnTo>
                  <a:cubicBezTo>
                    <a:pt x="2355" y="1741"/>
                    <a:pt x="2445" y="1491"/>
                    <a:pt x="2445" y="1223"/>
                  </a:cubicBezTo>
                  <a:cubicBezTo>
                    <a:pt x="2445" y="545"/>
                    <a:pt x="1892" y="1"/>
                    <a:pt x="1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p32"/>
          <p:cNvGrpSpPr/>
          <p:nvPr/>
        </p:nvGrpSpPr>
        <p:grpSpPr>
          <a:xfrm>
            <a:off x="1055829" y="3426496"/>
            <a:ext cx="518400" cy="268696"/>
            <a:chOff x="1536748" y="3143793"/>
            <a:chExt cx="435447" cy="225700"/>
          </a:xfrm>
        </p:grpSpPr>
        <p:sp>
          <p:nvSpPr>
            <p:cNvPr id="378" name="Google Shape;378;p32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1" name="Google Shape;381;p32"/>
          <p:cNvGrpSpPr/>
          <p:nvPr/>
        </p:nvGrpSpPr>
        <p:grpSpPr>
          <a:xfrm>
            <a:off x="7569559" y="3426496"/>
            <a:ext cx="518400" cy="268696"/>
            <a:chOff x="1536748" y="3143793"/>
            <a:chExt cx="435447" cy="225700"/>
          </a:xfrm>
        </p:grpSpPr>
        <p:sp>
          <p:nvSpPr>
            <p:cNvPr id="382" name="Google Shape;382;p32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32"/>
          <p:cNvSpPr/>
          <p:nvPr/>
        </p:nvSpPr>
        <p:spPr>
          <a:xfrm>
            <a:off x="6790229" y="3695268"/>
            <a:ext cx="1017901" cy="1105638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6" name="Google Shape;386;p32"/>
          <p:cNvSpPr/>
          <p:nvPr/>
        </p:nvSpPr>
        <p:spPr>
          <a:xfrm flipH="1">
            <a:off x="1335787" y="3695272"/>
            <a:ext cx="1017901" cy="1105638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87" name="Google Shape;387;p32"/>
          <p:cNvGrpSpPr/>
          <p:nvPr/>
        </p:nvGrpSpPr>
        <p:grpSpPr>
          <a:xfrm rot="-5400000">
            <a:off x="937700" y="1607475"/>
            <a:ext cx="530475" cy="87600"/>
            <a:chOff x="1376200" y="606800"/>
            <a:chExt cx="530475" cy="87600"/>
          </a:xfrm>
        </p:grpSpPr>
        <p:sp>
          <p:nvSpPr>
            <p:cNvPr id="388" name="Google Shape;388;p32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2" name="Google Shape;392;p32"/>
          <p:cNvGrpSpPr/>
          <p:nvPr/>
        </p:nvGrpSpPr>
        <p:grpSpPr>
          <a:xfrm>
            <a:off x="7355050" y="1386050"/>
            <a:ext cx="530475" cy="87600"/>
            <a:chOff x="1376200" y="606800"/>
            <a:chExt cx="530475" cy="87600"/>
          </a:xfrm>
        </p:grpSpPr>
        <p:sp>
          <p:nvSpPr>
            <p:cNvPr id="393" name="Google Shape;393;p32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7" name="Google Shape;397;p32"/>
          <p:cNvGrpSpPr/>
          <p:nvPr/>
        </p:nvGrpSpPr>
        <p:grpSpPr>
          <a:xfrm>
            <a:off x="4024338" y="487741"/>
            <a:ext cx="1095491" cy="1090515"/>
            <a:chOff x="315520" y="3277869"/>
            <a:chExt cx="609114" cy="606347"/>
          </a:xfrm>
        </p:grpSpPr>
        <p:sp>
          <p:nvSpPr>
            <p:cNvPr id="398" name="Google Shape;398;p32"/>
            <p:cNvSpPr/>
            <p:nvPr/>
          </p:nvSpPr>
          <p:spPr>
            <a:xfrm>
              <a:off x="616584" y="3277869"/>
              <a:ext cx="6989" cy="138687"/>
            </a:xfrm>
            <a:custGeom>
              <a:rect b="b" l="l" r="r" t="t"/>
              <a:pathLst>
                <a:path extrusionOk="0" h="2659" w="134">
                  <a:moveTo>
                    <a:pt x="67" y="0"/>
                  </a:moveTo>
                  <a:cubicBezTo>
                    <a:pt x="34" y="0"/>
                    <a:pt x="0" y="22"/>
                    <a:pt x="0" y="67"/>
                  </a:cubicBezTo>
                  <a:lnTo>
                    <a:pt x="0" y="2592"/>
                  </a:lnTo>
                  <a:cubicBezTo>
                    <a:pt x="0" y="2636"/>
                    <a:pt x="34" y="2659"/>
                    <a:pt x="67" y="2659"/>
                  </a:cubicBezTo>
                  <a:cubicBezTo>
                    <a:pt x="101" y="2659"/>
                    <a:pt x="134" y="2636"/>
                    <a:pt x="134" y="2592"/>
                  </a:cubicBezTo>
                  <a:lnTo>
                    <a:pt x="134" y="67"/>
                  </a:lnTo>
                  <a:cubicBezTo>
                    <a:pt x="134" y="22"/>
                    <a:pt x="101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616584" y="3745477"/>
              <a:ext cx="6989" cy="138739"/>
            </a:xfrm>
            <a:custGeom>
              <a:rect b="b" l="l" r="r" t="t"/>
              <a:pathLst>
                <a:path extrusionOk="0" h="2660" w="134">
                  <a:moveTo>
                    <a:pt x="67" y="1"/>
                  </a:moveTo>
                  <a:cubicBezTo>
                    <a:pt x="34" y="1"/>
                    <a:pt x="0" y="23"/>
                    <a:pt x="0" y="68"/>
                  </a:cubicBezTo>
                  <a:lnTo>
                    <a:pt x="0" y="2592"/>
                  </a:lnTo>
                  <a:cubicBezTo>
                    <a:pt x="0" y="2637"/>
                    <a:pt x="34" y="2659"/>
                    <a:pt x="67" y="2659"/>
                  </a:cubicBezTo>
                  <a:cubicBezTo>
                    <a:pt x="101" y="2659"/>
                    <a:pt x="134" y="2637"/>
                    <a:pt x="134" y="2592"/>
                  </a:cubicBezTo>
                  <a:lnTo>
                    <a:pt x="134" y="68"/>
                  </a:lnTo>
                  <a:cubicBezTo>
                    <a:pt x="134" y="23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315520" y="3577263"/>
              <a:ext cx="141034" cy="7511"/>
            </a:xfrm>
            <a:custGeom>
              <a:rect b="b" l="l" r="r" t="t"/>
              <a:pathLst>
                <a:path extrusionOk="0" h="144" w="2704">
                  <a:moveTo>
                    <a:pt x="98" y="1"/>
                  </a:moveTo>
                  <a:cubicBezTo>
                    <a:pt x="0" y="1"/>
                    <a:pt x="0" y="144"/>
                    <a:pt x="98" y="144"/>
                  </a:cubicBezTo>
                  <a:lnTo>
                    <a:pt x="2614" y="144"/>
                  </a:lnTo>
                  <a:cubicBezTo>
                    <a:pt x="2703" y="144"/>
                    <a:pt x="2703" y="1"/>
                    <a:pt x="2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783599" y="3577263"/>
              <a:ext cx="141034" cy="7511"/>
            </a:xfrm>
            <a:custGeom>
              <a:rect b="b" l="l" r="r" t="t"/>
              <a:pathLst>
                <a:path extrusionOk="0" h="144" w="2704">
                  <a:moveTo>
                    <a:pt x="90" y="1"/>
                  </a:moveTo>
                  <a:cubicBezTo>
                    <a:pt x="1" y="1"/>
                    <a:pt x="1" y="144"/>
                    <a:pt x="90" y="144"/>
                  </a:cubicBezTo>
                  <a:lnTo>
                    <a:pt x="2615" y="144"/>
                  </a:lnTo>
                  <a:cubicBezTo>
                    <a:pt x="2704" y="144"/>
                    <a:pt x="2704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402887" y="3365445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08" y="1"/>
                  </a:moveTo>
                  <a:cubicBezTo>
                    <a:pt x="52" y="1"/>
                    <a:pt x="1" y="70"/>
                    <a:pt x="56" y="119"/>
                  </a:cubicBezTo>
                  <a:lnTo>
                    <a:pt x="1840" y="1903"/>
                  </a:lnTo>
                  <a:cubicBezTo>
                    <a:pt x="1854" y="1917"/>
                    <a:pt x="1870" y="1923"/>
                    <a:pt x="1886" y="1923"/>
                  </a:cubicBezTo>
                  <a:cubicBezTo>
                    <a:pt x="1939" y="1923"/>
                    <a:pt x="1987" y="1853"/>
                    <a:pt x="1938" y="1805"/>
                  </a:cubicBezTo>
                  <a:lnTo>
                    <a:pt x="154" y="21"/>
                  </a:lnTo>
                  <a:cubicBezTo>
                    <a:pt x="140" y="7"/>
                    <a:pt x="124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33630" y="3696291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06" y="0"/>
                  </a:moveTo>
                  <a:cubicBezTo>
                    <a:pt x="48" y="0"/>
                    <a:pt x="1" y="70"/>
                    <a:pt x="49" y="119"/>
                  </a:cubicBezTo>
                  <a:cubicBezTo>
                    <a:pt x="647" y="716"/>
                    <a:pt x="1244" y="1305"/>
                    <a:pt x="1833" y="1903"/>
                  </a:cubicBezTo>
                  <a:cubicBezTo>
                    <a:pt x="1849" y="1917"/>
                    <a:pt x="1867" y="1923"/>
                    <a:pt x="1883" y="1923"/>
                  </a:cubicBezTo>
                  <a:cubicBezTo>
                    <a:pt x="1940" y="1923"/>
                    <a:pt x="1987" y="1853"/>
                    <a:pt x="1931" y="1805"/>
                  </a:cubicBezTo>
                  <a:lnTo>
                    <a:pt x="156" y="20"/>
                  </a:lnTo>
                  <a:cubicBezTo>
                    <a:pt x="140" y="6"/>
                    <a:pt x="122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403252" y="3696291"/>
              <a:ext cx="103272" cy="100299"/>
            </a:xfrm>
            <a:custGeom>
              <a:rect b="b" l="l" r="r" t="t"/>
              <a:pathLst>
                <a:path extrusionOk="0" h="1923" w="1980">
                  <a:moveTo>
                    <a:pt x="1879" y="0"/>
                  </a:moveTo>
                  <a:cubicBezTo>
                    <a:pt x="1863" y="0"/>
                    <a:pt x="1847" y="6"/>
                    <a:pt x="1833" y="20"/>
                  </a:cubicBezTo>
                  <a:lnTo>
                    <a:pt x="49" y="1805"/>
                  </a:lnTo>
                  <a:cubicBezTo>
                    <a:pt x="1" y="1853"/>
                    <a:pt x="49" y="1923"/>
                    <a:pt x="102" y="1923"/>
                  </a:cubicBezTo>
                  <a:cubicBezTo>
                    <a:pt x="117" y="1923"/>
                    <a:pt x="133" y="1917"/>
                    <a:pt x="147" y="1903"/>
                  </a:cubicBezTo>
                  <a:cubicBezTo>
                    <a:pt x="736" y="1305"/>
                    <a:pt x="1334" y="716"/>
                    <a:pt x="1931" y="119"/>
                  </a:cubicBezTo>
                  <a:cubicBezTo>
                    <a:pt x="1980" y="70"/>
                    <a:pt x="1932" y="0"/>
                    <a:pt x="1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733630" y="3365445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883" y="1"/>
                  </a:moveTo>
                  <a:cubicBezTo>
                    <a:pt x="1867" y="1"/>
                    <a:pt x="1849" y="7"/>
                    <a:pt x="1833" y="21"/>
                  </a:cubicBezTo>
                  <a:lnTo>
                    <a:pt x="49" y="1805"/>
                  </a:lnTo>
                  <a:cubicBezTo>
                    <a:pt x="1" y="1853"/>
                    <a:pt x="48" y="1923"/>
                    <a:pt x="106" y="1923"/>
                  </a:cubicBezTo>
                  <a:cubicBezTo>
                    <a:pt x="122" y="1923"/>
                    <a:pt x="140" y="1917"/>
                    <a:pt x="156" y="1903"/>
                  </a:cubicBezTo>
                  <a:lnTo>
                    <a:pt x="1931" y="119"/>
                  </a:lnTo>
                  <a:cubicBezTo>
                    <a:pt x="1987" y="70"/>
                    <a:pt x="1940" y="1"/>
                    <a:pt x="1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521915" y="3346250"/>
              <a:ext cx="43030" cy="91484"/>
            </a:xfrm>
            <a:custGeom>
              <a:rect b="b" l="l" r="r" t="t"/>
              <a:pathLst>
                <a:path extrusionOk="0" h="1754" w="825">
                  <a:moveTo>
                    <a:pt x="85" y="0"/>
                  </a:moveTo>
                  <a:cubicBezTo>
                    <a:pt x="42" y="0"/>
                    <a:pt x="0" y="36"/>
                    <a:pt x="22" y="85"/>
                  </a:cubicBezTo>
                  <a:lnTo>
                    <a:pt x="700" y="1753"/>
                  </a:lnTo>
                  <a:cubicBezTo>
                    <a:pt x="745" y="1736"/>
                    <a:pt x="780" y="1718"/>
                    <a:pt x="825" y="1709"/>
                  </a:cubicBezTo>
                  <a:cubicBezTo>
                    <a:pt x="602" y="1156"/>
                    <a:pt x="379" y="603"/>
                    <a:pt x="156" y="50"/>
                  </a:cubicBezTo>
                  <a:cubicBezTo>
                    <a:pt x="142" y="15"/>
                    <a:pt x="113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675212" y="3724300"/>
              <a:ext cx="43082" cy="91745"/>
            </a:xfrm>
            <a:custGeom>
              <a:rect b="b" l="l" r="r" t="t"/>
              <a:pathLst>
                <a:path extrusionOk="0" h="1759" w="826">
                  <a:moveTo>
                    <a:pt x="125" y="1"/>
                  </a:moveTo>
                  <a:cubicBezTo>
                    <a:pt x="89" y="19"/>
                    <a:pt x="45" y="37"/>
                    <a:pt x="0" y="54"/>
                  </a:cubicBezTo>
                  <a:cubicBezTo>
                    <a:pt x="223" y="607"/>
                    <a:pt x="446" y="1161"/>
                    <a:pt x="669" y="1714"/>
                  </a:cubicBezTo>
                  <a:cubicBezTo>
                    <a:pt x="683" y="1745"/>
                    <a:pt x="712" y="1758"/>
                    <a:pt x="739" y="1758"/>
                  </a:cubicBezTo>
                  <a:cubicBezTo>
                    <a:pt x="783" y="1758"/>
                    <a:pt x="825" y="1724"/>
                    <a:pt x="803" y="1669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383901" y="3635890"/>
              <a:ext cx="93101" cy="42717"/>
            </a:xfrm>
            <a:custGeom>
              <a:rect b="b" l="l" r="r" t="t"/>
              <a:pathLst>
                <a:path extrusionOk="0" h="819" w="1785">
                  <a:moveTo>
                    <a:pt x="1731" y="1"/>
                  </a:moveTo>
                  <a:cubicBezTo>
                    <a:pt x="1178" y="233"/>
                    <a:pt x="625" y="456"/>
                    <a:pt x="72" y="679"/>
                  </a:cubicBezTo>
                  <a:cubicBezTo>
                    <a:pt x="1" y="703"/>
                    <a:pt x="21" y="818"/>
                    <a:pt x="83" y="818"/>
                  </a:cubicBezTo>
                  <a:cubicBezTo>
                    <a:pt x="91" y="818"/>
                    <a:pt x="99" y="817"/>
                    <a:pt x="108" y="813"/>
                  </a:cubicBezTo>
                  <a:cubicBezTo>
                    <a:pt x="670" y="581"/>
                    <a:pt x="1223" y="358"/>
                    <a:pt x="1785" y="135"/>
                  </a:cubicBezTo>
                  <a:cubicBezTo>
                    <a:pt x="1767" y="90"/>
                    <a:pt x="1749" y="45"/>
                    <a:pt x="1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763153" y="3483898"/>
              <a:ext cx="93101" cy="42248"/>
            </a:xfrm>
            <a:custGeom>
              <a:rect b="b" l="l" r="r" t="t"/>
              <a:pathLst>
                <a:path extrusionOk="0" h="810" w="1785">
                  <a:moveTo>
                    <a:pt x="1703" y="1"/>
                  </a:moveTo>
                  <a:cubicBezTo>
                    <a:pt x="1695" y="1"/>
                    <a:pt x="1687" y="2"/>
                    <a:pt x="1677" y="7"/>
                  </a:cubicBezTo>
                  <a:lnTo>
                    <a:pt x="0" y="676"/>
                  </a:lnTo>
                  <a:cubicBezTo>
                    <a:pt x="18" y="720"/>
                    <a:pt x="36" y="765"/>
                    <a:pt x="54" y="809"/>
                  </a:cubicBezTo>
                  <a:lnTo>
                    <a:pt x="1713" y="140"/>
                  </a:lnTo>
                  <a:cubicBezTo>
                    <a:pt x="1784" y="109"/>
                    <a:pt x="1764" y="1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384944" y="3480143"/>
              <a:ext cx="92997" cy="43186"/>
            </a:xfrm>
            <a:custGeom>
              <a:rect b="b" l="l" r="r" t="t"/>
              <a:pathLst>
                <a:path extrusionOk="0" h="828" w="1783">
                  <a:moveTo>
                    <a:pt x="111" y="0"/>
                  </a:moveTo>
                  <a:cubicBezTo>
                    <a:pt x="45" y="0"/>
                    <a:pt x="0" y="92"/>
                    <a:pt x="70" y="123"/>
                  </a:cubicBezTo>
                  <a:cubicBezTo>
                    <a:pt x="623" y="364"/>
                    <a:pt x="1176" y="596"/>
                    <a:pt x="1729" y="828"/>
                  </a:cubicBezTo>
                  <a:cubicBezTo>
                    <a:pt x="1747" y="792"/>
                    <a:pt x="1765" y="748"/>
                    <a:pt x="1783" y="703"/>
                  </a:cubicBezTo>
                  <a:cubicBezTo>
                    <a:pt x="1239" y="471"/>
                    <a:pt x="685" y="239"/>
                    <a:pt x="141" y="7"/>
                  </a:cubicBezTo>
                  <a:cubicBezTo>
                    <a:pt x="131" y="3"/>
                    <a:pt x="120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762214" y="3638707"/>
              <a:ext cx="93571" cy="43499"/>
            </a:xfrm>
            <a:custGeom>
              <a:rect b="b" l="l" r="r" t="t"/>
              <a:pathLst>
                <a:path extrusionOk="0" h="834" w="1794">
                  <a:moveTo>
                    <a:pt x="54" y="0"/>
                  </a:moveTo>
                  <a:cubicBezTo>
                    <a:pt x="36" y="45"/>
                    <a:pt x="18" y="90"/>
                    <a:pt x="0" y="125"/>
                  </a:cubicBezTo>
                  <a:cubicBezTo>
                    <a:pt x="545" y="357"/>
                    <a:pt x="1098" y="589"/>
                    <a:pt x="1642" y="830"/>
                  </a:cubicBezTo>
                  <a:cubicBezTo>
                    <a:pt x="1651" y="833"/>
                    <a:pt x="1660" y="834"/>
                    <a:pt x="1668" y="834"/>
                  </a:cubicBezTo>
                  <a:cubicBezTo>
                    <a:pt x="1744" y="834"/>
                    <a:pt x="1793" y="737"/>
                    <a:pt x="1713" y="705"/>
                  </a:cubicBezTo>
                  <a:cubicBezTo>
                    <a:pt x="1160" y="473"/>
                    <a:pt x="607" y="232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518055" y="3722944"/>
              <a:ext cx="44595" cy="91693"/>
            </a:xfrm>
            <a:custGeom>
              <a:rect b="b" l="l" r="r" t="t"/>
              <a:pathLst>
                <a:path extrusionOk="0" h="1758" w="855">
                  <a:moveTo>
                    <a:pt x="729" y="0"/>
                  </a:moveTo>
                  <a:cubicBezTo>
                    <a:pt x="489" y="553"/>
                    <a:pt x="257" y="1106"/>
                    <a:pt x="25" y="1650"/>
                  </a:cubicBezTo>
                  <a:cubicBezTo>
                    <a:pt x="0" y="1706"/>
                    <a:pt x="52" y="1757"/>
                    <a:pt x="98" y="1757"/>
                  </a:cubicBezTo>
                  <a:cubicBezTo>
                    <a:pt x="119" y="1757"/>
                    <a:pt x="139" y="1747"/>
                    <a:pt x="150" y="1722"/>
                  </a:cubicBezTo>
                  <a:cubicBezTo>
                    <a:pt x="382" y="1169"/>
                    <a:pt x="622" y="616"/>
                    <a:pt x="854" y="63"/>
                  </a:cubicBezTo>
                  <a:cubicBezTo>
                    <a:pt x="810" y="45"/>
                    <a:pt x="765" y="27"/>
                    <a:pt x="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677507" y="3347450"/>
              <a:ext cx="44647" cy="91693"/>
            </a:xfrm>
            <a:custGeom>
              <a:rect b="b" l="l" r="r" t="t"/>
              <a:pathLst>
                <a:path extrusionOk="0" h="1758" w="856">
                  <a:moveTo>
                    <a:pt x="757" y="0"/>
                  </a:moveTo>
                  <a:cubicBezTo>
                    <a:pt x="736" y="0"/>
                    <a:pt x="717" y="11"/>
                    <a:pt x="706" y="36"/>
                  </a:cubicBezTo>
                  <a:cubicBezTo>
                    <a:pt x="474" y="598"/>
                    <a:pt x="242" y="1151"/>
                    <a:pt x="1" y="1704"/>
                  </a:cubicBezTo>
                  <a:cubicBezTo>
                    <a:pt x="45" y="1722"/>
                    <a:pt x="90" y="1739"/>
                    <a:pt x="135" y="1757"/>
                  </a:cubicBezTo>
                  <a:cubicBezTo>
                    <a:pt x="367" y="1204"/>
                    <a:pt x="599" y="660"/>
                    <a:pt x="830" y="107"/>
                  </a:cubicBezTo>
                  <a:cubicBezTo>
                    <a:pt x="855" y="51"/>
                    <a:pt x="803" y="0"/>
                    <a:pt x="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492601" y="3393506"/>
              <a:ext cx="43969" cy="60033"/>
            </a:xfrm>
            <a:custGeom>
              <a:rect b="b" l="l" r="r" t="t"/>
              <a:pathLst>
                <a:path extrusionOk="0" h="1151" w="843">
                  <a:moveTo>
                    <a:pt x="95" y="0"/>
                  </a:moveTo>
                  <a:cubicBezTo>
                    <a:pt x="46" y="0"/>
                    <a:pt x="0" y="52"/>
                    <a:pt x="31" y="107"/>
                  </a:cubicBezTo>
                  <a:cubicBezTo>
                    <a:pt x="263" y="455"/>
                    <a:pt x="495" y="803"/>
                    <a:pt x="727" y="1151"/>
                  </a:cubicBezTo>
                  <a:cubicBezTo>
                    <a:pt x="771" y="1124"/>
                    <a:pt x="807" y="1097"/>
                    <a:pt x="843" y="1071"/>
                  </a:cubicBezTo>
                  <a:cubicBezTo>
                    <a:pt x="620" y="723"/>
                    <a:pt x="388" y="384"/>
                    <a:pt x="156" y="36"/>
                  </a:cubicBezTo>
                  <a:cubicBezTo>
                    <a:pt x="139" y="11"/>
                    <a:pt x="117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703587" y="3708966"/>
              <a:ext cx="44386" cy="59772"/>
            </a:xfrm>
            <a:custGeom>
              <a:rect b="b" l="l" r="r" t="t"/>
              <a:pathLst>
                <a:path extrusionOk="0" h="1146" w="851">
                  <a:moveTo>
                    <a:pt x="116" y="0"/>
                  </a:moveTo>
                  <a:cubicBezTo>
                    <a:pt x="81" y="27"/>
                    <a:pt x="36" y="45"/>
                    <a:pt x="0" y="72"/>
                  </a:cubicBezTo>
                  <a:cubicBezTo>
                    <a:pt x="232" y="420"/>
                    <a:pt x="455" y="768"/>
                    <a:pt x="687" y="1116"/>
                  </a:cubicBezTo>
                  <a:cubicBezTo>
                    <a:pt x="703" y="1136"/>
                    <a:pt x="725" y="1145"/>
                    <a:pt x="746" y="1145"/>
                  </a:cubicBezTo>
                  <a:cubicBezTo>
                    <a:pt x="799" y="1145"/>
                    <a:pt x="850" y="1095"/>
                    <a:pt x="812" y="1044"/>
                  </a:cubicBezTo>
                  <a:cubicBezTo>
                    <a:pt x="580" y="696"/>
                    <a:pt x="348" y="348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431001" y="3664317"/>
              <a:ext cx="61389" cy="43343"/>
            </a:xfrm>
            <a:custGeom>
              <a:rect b="b" l="l" r="r" t="t"/>
              <a:pathLst>
                <a:path extrusionOk="0" h="831" w="1177">
                  <a:moveTo>
                    <a:pt x="1105" y="0"/>
                  </a:moveTo>
                  <a:cubicBezTo>
                    <a:pt x="757" y="232"/>
                    <a:pt x="409" y="464"/>
                    <a:pt x="61" y="696"/>
                  </a:cubicBezTo>
                  <a:cubicBezTo>
                    <a:pt x="1" y="741"/>
                    <a:pt x="42" y="831"/>
                    <a:pt x="100" y="831"/>
                  </a:cubicBezTo>
                  <a:cubicBezTo>
                    <a:pt x="110" y="831"/>
                    <a:pt x="121" y="828"/>
                    <a:pt x="133" y="821"/>
                  </a:cubicBezTo>
                  <a:cubicBezTo>
                    <a:pt x="480" y="580"/>
                    <a:pt x="828" y="348"/>
                    <a:pt x="1176" y="116"/>
                  </a:cubicBezTo>
                  <a:cubicBezTo>
                    <a:pt x="1150" y="80"/>
                    <a:pt x="1123" y="45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747766" y="3454689"/>
              <a:ext cx="61337" cy="43082"/>
            </a:xfrm>
            <a:custGeom>
              <a:rect b="b" l="l" r="r" t="t"/>
              <a:pathLst>
                <a:path extrusionOk="0" h="826" w="1176">
                  <a:moveTo>
                    <a:pt x="1081" y="0"/>
                  </a:moveTo>
                  <a:cubicBezTo>
                    <a:pt x="1069" y="0"/>
                    <a:pt x="1057" y="4"/>
                    <a:pt x="1045" y="13"/>
                  </a:cubicBezTo>
                  <a:lnTo>
                    <a:pt x="1" y="709"/>
                  </a:lnTo>
                  <a:cubicBezTo>
                    <a:pt x="28" y="745"/>
                    <a:pt x="54" y="790"/>
                    <a:pt x="81" y="825"/>
                  </a:cubicBezTo>
                  <a:lnTo>
                    <a:pt x="1116" y="129"/>
                  </a:lnTo>
                  <a:cubicBezTo>
                    <a:pt x="1175" y="93"/>
                    <a:pt x="1136" y="0"/>
                    <a:pt x="1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398140" y="3533919"/>
              <a:ext cx="70048" cy="20133"/>
            </a:xfrm>
            <a:custGeom>
              <a:rect b="b" l="l" r="r" t="t"/>
              <a:pathLst>
                <a:path extrusionOk="0" h="386" w="1343">
                  <a:moveTo>
                    <a:pt x="105" y="1"/>
                  </a:moveTo>
                  <a:cubicBezTo>
                    <a:pt x="27" y="1"/>
                    <a:pt x="1" y="128"/>
                    <a:pt x="85" y="145"/>
                  </a:cubicBezTo>
                  <a:lnTo>
                    <a:pt x="1316" y="386"/>
                  </a:lnTo>
                  <a:cubicBezTo>
                    <a:pt x="1325" y="341"/>
                    <a:pt x="1333" y="297"/>
                    <a:pt x="1342" y="252"/>
                  </a:cubicBezTo>
                  <a:cubicBezTo>
                    <a:pt x="932" y="172"/>
                    <a:pt x="522" y="91"/>
                    <a:pt x="120" y="2"/>
                  </a:cubicBezTo>
                  <a:cubicBezTo>
                    <a:pt x="115" y="1"/>
                    <a:pt x="110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772437" y="3607985"/>
              <a:ext cx="70048" cy="20133"/>
            </a:xfrm>
            <a:custGeom>
              <a:rect b="b" l="l" r="r" t="t"/>
              <a:pathLst>
                <a:path extrusionOk="0" h="386" w="1343">
                  <a:moveTo>
                    <a:pt x="27" y="1"/>
                  </a:moveTo>
                  <a:cubicBezTo>
                    <a:pt x="19" y="45"/>
                    <a:pt x="10" y="99"/>
                    <a:pt x="1" y="143"/>
                  </a:cubicBezTo>
                  <a:cubicBezTo>
                    <a:pt x="402" y="224"/>
                    <a:pt x="813" y="304"/>
                    <a:pt x="1214" y="384"/>
                  </a:cubicBezTo>
                  <a:cubicBezTo>
                    <a:pt x="1220" y="385"/>
                    <a:pt x="1225" y="386"/>
                    <a:pt x="1230" y="386"/>
                  </a:cubicBezTo>
                  <a:cubicBezTo>
                    <a:pt x="1308" y="386"/>
                    <a:pt x="1342" y="267"/>
                    <a:pt x="1259" y="250"/>
                  </a:cubicBezTo>
                  <a:cubicBezTo>
                    <a:pt x="848" y="170"/>
                    <a:pt x="438" y="8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572718" y="3733167"/>
              <a:ext cx="20654" cy="68326"/>
            </a:xfrm>
            <a:custGeom>
              <a:rect b="b" l="l" r="r" t="t"/>
              <a:pathLst>
                <a:path extrusionOk="0" h="1310" w="396">
                  <a:moveTo>
                    <a:pt x="252" y="0"/>
                  </a:moveTo>
                  <a:cubicBezTo>
                    <a:pt x="172" y="411"/>
                    <a:pt x="92" y="812"/>
                    <a:pt x="12" y="1223"/>
                  </a:cubicBezTo>
                  <a:cubicBezTo>
                    <a:pt x="1" y="1276"/>
                    <a:pt x="44" y="1310"/>
                    <a:pt x="85" y="1310"/>
                  </a:cubicBezTo>
                  <a:cubicBezTo>
                    <a:pt x="112" y="1310"/>
                    <a:pt x="138" y="1294"/>
                    <a:pt x="145" y="1258"/>
                  </a:cubicBezTo>
                  <a:cubicBezTo>
                    <a:pt x="226" y="848"/>
                    <a:pt x="306" y="437"/>
                    <a:pt x="395" y="27"/>
                  </a:cubicBezTo>
                  <a:cubicBezTo>
                    <a:pt x="342" y="18"/>
                    <a:pt x="297" y="9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647254" y="3360542"/>
              <a:ext cx="20185" cy="68326"/>
            </a:xfrm>
            <a:custGeom>
              <a:rect b="b" l="l" r="r" t="t"/>
              <a:pathLst>
                <a:path extrusionOk="0" h="1310" w="387">
                  <a:moveTo>
                    <a:pt x="303" y="0"/>
                  </a:moveTo>
                  <a:cubicBezTo>
                    <a:pt x="275" y="0"/>
                    <a:pt x="249" y="16"/>
                    <a:pt x="242" y="52"/>
                  </a:cubicBezTo>
                  <a:cubicBezTo>
                    <a:pt x="162" y="463"/>
                    <a:pt x="81" y="873"/>
                    <a:pt x="1" y="1283"/>
                  </a:cubicBezTo>
                  <a:cubicBezTo>
                    <a:pt x="46" y="1292"/>
                    <a:pt x="90" y="1301"/>
                    <a:pt x="135" y="1310"/>
                  </a:cubicBezTo>
                  <a:cubicBezTo>
                    <a:pt x="215" y="909"/>
                    <a:pt x="295" y="498"/>
                    <a:pt x="376" y="88"/>
                  </a:cubicBezTo>
                  <a:cubicBezTo>
                    <a:pt x="386" y="35"/>
                    <a:pt x="343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569902" y="3361168"/>
              <a:ext cx="21124" cy="68170"/>
            </a:xfrm>
            <a:custGeom>
              <a:rect b="b" l="l" r="r" t="t"/>
              <a:pathLst>
                <a:path extrusionOk="0" h="1307" w="405">
                  <a:moveTo>
                    <a:pt x="90" y="0"/>
                  </a:moveTo>
                  <a:cubicBezTo>
                    <a:pt x="48" y="0"/>
                    <a:pt x="1" y="39"/>
                    <a:pt x="12" y="94"/>
                  </a:cubicBezTo>
                  <a:cubicBezTo>
                    <a:pt x="101" y="495"/>
                    <a:pt x="182" y="905"/>
                    <a:pt x="271" y="1307"/>
                  </a:cubicBezTo>
                  <a:cubicBezTo>
                    <a:pt x="315" y="1298"/>
                    <a:pt x="360" y="1289"/>
                    <a:pt x="405" y="1280"/>
                  </a:cubicBezTo>
                  <a:cubicBezTo>
                    <a:pt x="324" y="870"/>
                    <a:pt x="235" y="459"/>
                    <a:pt x="146" y="49"/>
                  </a:cubicBezTo>
                  <a:cubicBezTo>
                    <a:pt x="139" y="15"/>
                    <a:pt x="115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649132" y="3732698"/>
              <a:ext cx="21072" cy="68326"/>
            </a:xfrm>
            <a:custGeom>
              <a:rect b="b" l="l" r="r" t="t"/>
              <a:pathLst>
                <a:path extrusionOk="0" h="1310" w="404">
                  <a:moveTo>
                    <a:pt x="134" y="0"/>
                  </a:moveTo>
                  <a:cubicBezTo>
                    <a:pt x="90" y="9"/>
                    <a:pt x="45" y="18"/>
                    <a:pt x="1" y="27"/>
                  </a:cubicBezTo>
                  <a:cubicBezTo>
                    <a:pt x="90" y="438"/>
                    <a:pt x="170" y="848"/>
                    <a:pt x="259" y="1258"/>
                  </a:cubicBezTo>
                  <a:cubicBezTo>
                    <a:pt x="267" y="1294"/>
                    <a:pt x="293" y="1310"/>
                    <a:pt x="320" y="1310"/>
                  </a:cubicBezTo>
                  <a:cubicBezTo>
                    <a:pt x="361" y="1310"/>
                    <a:pt x="404" y="1276"/>
                    <a:pt x="393" y="1223"/>
                  </a:cubicBezTo>
                  <a:cubicBezTo>
                    <a:pt x="313" y="812"/>
                    <a:pt x="224" y="411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398610" y="3609863"/>
              <a:ext cx="70048" cy="21072"/>
            </a:xfrm>
            <a:custGeom>
              <a:rect b="b" l="l" r="r" t="t"/>
              <a:pathLst>
                <a:path extrusionOk="0" h="404" w="1343">
                  <a:moveTo>
                    <a:pt x="1307" y="0"/>
                  </a:moveTo>
                  <a:cubicBezTo>
                    <a:pt x="896" y="89"/>
                    <a:pt x="495" y="179"/>
                    <a:pt x="84" y="268"/>
                  </a:cubicBezTo>
                  <a:cubicBezTo>
                    <a:pt x="1" y="285"/>
                    <a:pt x="27" y="403"/>
                    <a:pt x="104" y="403"/>
                  </a:cubicBezTo>
                  <a:cubicBezTo>
                    <a:pt x="109" y="403"/>
                    <a:pt x="115" y="403"/>
                    <a:pt x="120" y="402"/>
                  </a:cubicBezTo>
                  <a:cubicBezTo>
                    <a:pt x="522" y="313"/>
                    <a:pt x="932" y="223"/>
                    <a:pt x="1342" y="143"/>
                  </a:cubicBezTo>
                  <a:cubicBezTo>
                    <a:pt x="1324" y="98"/>
                    <a:pt x="1316" y="54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771968" y="3531155"/>
              <a:ext cx="69578" cy="21072"/>
            </a:xfrm>
            <a:custGeom>
              <a:rect b="b" l="l" r="r" t="t"/>
              <a:pathLst>
                <a:path extrusionOk="0" h="404" w="1334">
                  <a:moveTo>
                    <a:pt x="1229" y="0"/>
                  </a:moveTo>
                  <a:cubicBezTo>
                    <a:pt x="1224" y="0"/>
                    <a:pt x="1219" y="1"/>
                    <a:pt x="1214" y="2"/>
                  </a:cubicBezTo>
                  <a:cubicBezTo>
                    <a:pt x="813" y="91"/>
                    <a:pt x="402" y="180"/>
                    <a:pt x="1" y="269"/>
                  </a:cubicBezTo>
                  <a:cubicBezTo>
                    <a:pt x="10" y="314"/>
                    <a:pt x="19" y="358"/>
                    <a:pt x="28" y="403"/>
                  </a:cubicBezTo>
                  <a:cubicBezTo>
                    <a:pt x="438" y="314"/>
                    <a:pt x="848" y="225"/>
                    <a:pt x="1250" y="144"/>
                  </a:cubicBezTo>
                  <a:cubicBezTo>
                    <a:pt x="1334" y="128"/>
                    <a:pt x="1307" y="0"/>
                    <a:pt x="1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429279" y="3457036"/>
              <a:ext cx="62172" cy="42561"/>
            </a:xfrm>
            <a:custGeom>
              <a:rect b="b" l="l" r="r" t="t"/>
              <a:pathLst>
                <a:path extrusionOk="0" h="816" w="1192">
                  <a:moveTo>
                    <a:pt x="99" y="0"/>
                  </a:moveTo>
                  <a:cubicBezTo>
                    <a:pt x="38" y="0"/>
                    <a:pt x="1" y="92"/>
                    <a:pt x="67" y="129"/>
                  </a:cubicBezTo>
                  <a:cubicBezTo>
                    <a:pt x="415" y="361"/>
                    <a:pt x="763" y="584"/>
                    <a:pt x="1111" y="816"/>
                  </a:cubicBezTo>
                  <a:cubicBezTo>
                    <a:pt x="1138" y="771"/>
                    <a:pt x="1165" y="736"/>
                    <a:pt x="1191" y="691"/>
                  </a:cubicBezTo>
                  <a:lnTo>
                    <a:pt x="139" y="13"/>
                  </a:lnTo>
                  <a:cubicBezTo>
                    <a:pt x="125" y="4"/>
                    <a:pt x="112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748705" y="3662909"/>
              <a:ext cx="62172" cy="42143"/>
            </a:xfrm>
            <a:custGeom>
              <a:rect b="b" l="l" r="r" t="t"/>
              <a:pathLst>
                <a:path extrusionOk="0" h="808" w="1192">
                  <a:moveTo>
                    <a:pt x="81" y="0"/>
                  </a:moveTo>
                  <a:cubicBezTo>
                    <a:pt x="54" y="36"/>
                    <a:pt x="28" y="81"/>
                    <a:pt x="1" y="116"/>
                  </a:cubicBezTo>
                  <a:cubicBezTo>
                    <a:pt x="358" y="348"/>
                    <a:pt x="706" y="571"/>
                    <a:pt x="1053" y="794"/>
                  </a:cubicBezTo>
                  <a:cubicBezTo>
                    <a:pt x="1067" y="803"/>
                    <a:pt x="1081" y="807"/>
                    <a:pt x="1093" y="807"/>
                  </a:cubicBezTo>
                  <a:cubicBezTo>
                    <a:pt x="1154" y="807"/>
                    <a:pt x="1191" y="715"/>
                    <a:pt x="1125" y="678"/>
                  </a:cubicBezTo>
                  <a:cubicBezTo>
                    <a:pt x="777" y="455"/>
                    <a:pt x="429" y="223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494896" y="3709904"/>
              <a:ext cx="43552" cy="60190"/>
            </a:xfrm>
            <a:custGeom>
              <a:rect b="b" l="l" r="r" t="t"/>
              <a:pathLst>
                <a:path extrusionOk="0" h="1154" w="835">
                  <a:moveTo>
                    <a:pt x="718" y="0"/>
                  </a:moveTo>
                  <a:cubicBezTo>
                    <a:pt x="487" y="348"/>
                    <a:pt x="264" y="705"/>
                    <a:pt x="32" y="1053"/>
                  </a:cubicBezTo>
                  <a:cubicBezTo>
                    <a:pt x="0" y="1103"/>
                    <a:pt x="49" y="1154"/>
                    <a:pt x="99" y="1154"/>
                  </a:cubicBezTo>
                  <a:cubicBezTo>
                    <a:pt x="120" y="1154"/>
                    <a:pt x="141" y="1145"/>
                    <a:pt x="156" y="1124"/>
                  </a:cubicBezTo>
                  <a:cubicBezTo>
                    <a:pt x="379" y="776"/>
                    <a:pt x="611" y="428"/>
                    <a:pt x="834" y="81"/>
                  </a:cubicBezTo>
                  <a:cubicBezTo>
                    <a:pt x="790" y="54"/>
                    <a:pt x="754" y="27"/>
                    <a:pt x="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701709" y="3391942"/>
              <a:ext cx="43604" cy="60242"/>
            </a:xfrm>
            <a:custGeom>
              <a:rect b="b" l="l" r="r" t="t"/>
              <a:pathLst>
                <a:path extrusionOk="0" h="1155" w="836">
                  <a:moveTo>
                    <a:pt x="736" y="0"/>
                  </a:moveTo>
                  <a:cubicBezTo>
                    <a:pt x="715" y="0"/>
                    <a:pt x="694" y="9"/>
                    <a:pt x="679" y="30"/>
                  </a:cubicBezTo>
                  <a:cubicBezTo>
                    <a:pt x="456" y="387"/>
                    <a:pt x="233" y="735"/>
                    <a:pt x="1" y="1083"/>
                  </a:cubicBezTo>
                  <a:cubicBezTo>
                    <a:pt x="45" y="1109"/>
                    <a:pt x="81" y="1127"/>
                    <a:pt x="117" y="1154"/>
                  </a:cubicBezTo>
                  <a:cubicBezTo>
                    <a:pt x="349" y="806"/>
                    <a:pt x="572" y="458"/>
                    <a:pt x="804" y="101"/>
                  </a:cubicBezTo>
                  <a:cubicBezTo>
                    <a:pt x="835" y="51"/>
                    <a:pt x="786" y="0"/>
                    <a:pt x="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476484" y="3437216"/>
              <a:ext cx="287179" cy="287596"/>
            </a:xfrm>
            <a:custGeom>
              <a:rect b="b" l="l" r="r" t="t"/>
              <a:pathLst>
                <a:path extrusionOk="0" h="5514" w="5506">
                  <a:moveTo>
                    <a:pt x="2758" y="1"/>
                  </a:moveTo>
                  <a:cubicBezTo>
                    <a:pt x="1232" y="1"/>
                    <a:pt x="1" y="1241"/>
                    <a:pt x="1" y="2757"/>
                  </a:cubicBezTo>
                  <a:cubicBezTo>
                    <a:pt x="1" y="4283"/>
                    <a:pt x="1232" y="5514"/>
                    <a:pt x="2758" y="5514"/>
                  </a:cubicBezTo>
                  <a:cubicBezTo>
                    <a:pt x="4274" y="5514"/>
                    <a:pt x="5505" y="4283"/>
                    <a:pt x="5505" y="2757"/>
                  </a:cubicBezTo>
                  <a:cubicBezTo>
                    <a:pt x="5505" y="1241"/>
                    <a:pt x="4274" y="1"/>
                    <a:pt x="2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574700" y="3535380"/>
              <a:ext cx="91223" cy="91276"/>
            </a:xfrm>
            <a:custGeom>
              <a:rect b="b" l="l" r="r" t="t"/>
              <a:pathLst>
                <a:path extrusionOk="0" h="1750" w="1749">
                  <a:moveTo>
                    <a:pt x="875" y="1"/>
                  </a:moveTo>
                  <a:cubicBezTo>
                    <a:pt x="384" y="1"/>
                    <a:pt x="0" y="393"/>
                    <a:pt x="0" y="875"/>
                  </a:cubicBezTo>
                  <a:cubicBezTo>
                    <a:pt x="0" y="1357"/>
                    <a:pt x="384" y="1749"/>
                    <a:pt x="875" y="1749"/>
                  </a:cubicBezTo>
                  <a:cubicBezTo>
                    <a:pt x="1356" y="1749"/>
                    <a:pt x="1749" y="1357"/>
                    <a:pt x="1749" y="875"/>
                  </a:cubicBezTo>
                  <a:cubicBezTo>
                    <a:pt x="1749" y="393"/>
                    <a:pt x="1356" y="1"/>
                    <a:pt x="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3"/>
          <p:cNvSpPr/>
          <p:nvPr/>
        </p:nvSpPr>
        <p:spPr>
          <a:xfrm>
            <a:off x="4170025" y="2597075"/>
            <a:ext cx="804000" cy="804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3"/>
          <p:cNvSpPr/>
          <p:nvPr/>
        </p:nvSpPr>
        <p:spPr>
          <a:xfrm>
            <a:off x="6564300" y="2597075"/>
            <a:ext cx="804000" cy="804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3"/>
          <p:cNvSpPr/>
          <p:nvPr/>
        </p:nvSpPr>
        <p:spPr>
          <a:xfrm>
            <a:off x="1775750" y="2597075"/>
            <a:ext cx="804000" cy="804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3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440" name="Google Shape;440;p33"/>
          <p:cNvSpPr txBox="1"/>
          <p:nvPr>
            <p:ph idx="2" type="title"/>
          </p:nvPr>
        </p:nvSpPr>
        <p:spPr>
          <a:xfrm>
            <a:off x="1068500" y="1337650"/>
            <a:ext cx="22185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ACCESSIBILITY</a:t>
            </a:r>
            <a:endParaRPr/>
          </a:p>
        </p:txBody>
      </p:sp>
      <p:sp>
        <p:nvSpPr>
          <p:cNvPr id="441" name="Google Shape;441;p33"/>
          <p:cNvSpPr txBox="1"/>
          <p:nvPr>
            <p:ph idx="1" type="subTitle"/>
          </p:nvPr>
        </p:nvSpPr>
        <p:spPr>
          <a:xfrm>
            <a:off x="1090100" y="1727671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Navigating curbs, stairs, ledges could be a challenge</a:t>
            </a:r>
            <a:endParaRPr/>
          </a:p>
        </p:txBody>
      </p:sp>
      <p:sp>
        <p:nvSpPr>
          <p:cNvPr id="442" name="Google Shape;442;p33"/>
          <p:cNvSpPr txBox="1"/>
          <p:nvPr>
            <p:ph idx="3" type="title"/>
          </p:nvPr>
        </p:nvSpPr>
        <p:spPr>
          <a:xfrm>
            <a:off x="3484421" y="3401071"/>
            <a:ext cx="2175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COSTLY</a:t>
            </a:r>
            <a:endParaRPr/>
          </a:p>
        </p:txBody>
      </p:sp>
      <p:sp>
        <p:nvSpPr>
          <p:cNvPr id="443" name="Google Shape;443;p33"/>
          <p:cNvSpPr txBox="1"/>
          <p:nvPr>
            <p:ph idx="4" type="subTitle"/>
          </p:nvPr>
        </p:nvSpPr>
        <p:spPr>
          <a:xfrm>
            <a:off x="3484424" y="3791096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both guide dogs and users can cost up to $50000 [1]</a:t>
            </a:r>
            <a:endParaRPr/>
          </a:p>
        </p:txBody>
      </p:sp>
      <p:sp>
        <p:nvSpPr>
          <p:cNvPr id="444" name="Google Shape;444;p33"/>
          <p:cNvSpPr txBox="1"/>
          <p:nvPr>
            <p:ph idx="5" type="title"/>
          </p:nvPr>
        </p:nvSpPr>
        <p:spPr>
          <a:xfrm>
            <a:off x="5878749" y="1337646"/>
            <a:ext cx="2175300" cy="4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SAFETY</a:t>
            </a:r>
            <a:endParaRPr/>
          </a:p>
        </p:txBody>
      </p:sp>
      <p:sp>
        <p:nvSpPr>
          <p:cNvPr id="445" name="Google Shape;445;p33"/>
          <p:cNvSpPr txBox="1"/>
          <p:nvPr>
            <p:ph idx="6" type="subTitle"/>
          </p:nvPr>
        </p:nvSpPr>
        <p:spPr>
          <a:xfrm>
            <a:off x="5878749" y="1727671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Smoke detectors are not mandatory in households prior to 2018 [2]</a:t>
            </a:r>
            <a:endParaRPr/>
          </a:p>
        </p:txBody>
      </p:sp>
      <p:grpSp>
        <p:nvGrpSpPr>
          <p:cNvPr id="446" name="Google Shape;446;p33"/>
          <p:cNvGrpSpPr/>
          <p:nvPr/>
        </p:nvGrpSpPr>
        <p:grpSpPr>
          <a:xfrm>
            <a:off x="7893600" y="4182000"/>
            <a:ext cx="530475" cy="87600"/>
            <a:chOff x="1376200" y="606800"/>
            <a:chExt cx="530475" cy="87600"/>
          </a:xfrm>
        </p:grpSpPr>
        <p:sp>
          <p:nvSpPr>
            <p:cNvPr id="447" name="Google Shape;447;p33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1" name="Google Shape;451;p33"/>
          <p:cNvGrpSpPr/>
          <p:nvPr/>
        </p:nvGrpSpPr>
        <p:grpSpPr>
          <a:xfrm>
            <a:off x="3801398" y="1627988"/>
            <a:ext cx="292473" cy="99699"/>
            <a:chOff x="5351627" y="4456251"/>
            <a:chExt cx="165239" cy="56330"/>
          </a:xfrm>
        </p:grpSpPr>
        <p:sp>
          <p:nvSpPr>
            <p:cNvPr id="452" name="Google Shape;452;p33"/>
            <p:cNvSpPr/>
            <p:nvPr/>
          </p:nvSpPr>
          <p:spPr>
            <a:xfrm>
              <a:off x="5461006" y="4456251"/>
              <a:ext cx="55861" cy="56330"/>
            </a:xfrm>
            <a:custGeom>
              <a:rect b="b" l="l" r="r" t="t"/>
              <a:pathLst>
                <a:path extrusionOk="0" h="1080" w="1071">
                  <a:moveTo>
                    <a:pt x="0" y="1"/>
                  </a:moveTo>
                  <a:lnTo>
                    <a:pt x="0" y="1080"/>
                  </a:lnTo>
                  <a:lnTo>
                    <a:pt x="1071" y="1080"/>
                  </a:lnTo>
                  <a:lnTo>
                    <a:pt x="10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5406082" y="4456251"/>
              <a:ext cx="56330" cy="56330"/>
            </a:xfrm>
            <a:custGeom>
              <a:rect b="b" l="l" r="r" t="t"/>
              <a:pathLst>
                <a:path extrusionOk="0" h="1080" w="1080">
                  <a:moveTo>
                    <a:pt x="1" y="1"/>
                  </a:moveTo>
                  <a:lnTo>
                    <a:pt x="1" y="1080"/>
                  </a:lnTo>
                  <a:lnTo>
                    <a:pt x="108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A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5351627" y="4456251"/>
              <a:ext cx="56382" cy="56330"/>
            </a:xfrm>
            <a:custGeom>
              <a:rect b="b" l="l" r="r" t="t"/>
              <a:pathLst>
                <a:path extrusionOk="0" h="1080" w="1081">
                  <a:moveTo>
                    <a:pt x="1" y="1"/>
                  </a:moveTo>
                  <a:lnTo>
                    <a:pt x="1" y="1080"/>
                  </a:lnTo>
                  <a:lnTo>
                    <a:pt x="108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5" name="Google Shape;455;p33"/>
          <p:cNvGrpSpPr/>
          <p:nvPr/>
        </p:nvGrpSpPr>
        <p:grpSpPr>
          <a:xfrm>
            <a:off x="1046973" y="4025590"/>
            <a:ext cx="1449322" cy="314302"/>
            <a:chOff x="1046973" y="4025590"/>
            <a:chExt cx="1449322" cy="314302"/>
          </a:xfrm>
        </p:grpSpPr>
        <p:grpSp>
          <p:nvGrpSpPr>
            <p:cNvPr id="456" name="Google Shape;456;p33"/>
            <p:cNvGrpSpPr/>
            <p:nvPr/>
          </p:nvGrpSpPr>
          <p:grpSpPr>
            <a:xfrm>
              <a:off x="1046973" y="4025590"/>
              <a:ext cx="666922" cy="314302"/>
              <a:chOff x="964625" y="1213000"/>
              <a:chExt cx="798900" cy="376500"/>
            </a:xfrm>
          </p:grpSpPr>
          <p:sp>
            <p:nvSpPr>
              <p:cNvPr id="457" name="Google Shape;457;p33"/>
              <p:cNvSpPr/>
              <p:nvPr/>
            </p:nvSpPr>
            <p:spPr>
              <a:xfrm>
                <a:off x="1175825" y="1213000"/>
                <a:ext cx="376500" cy="376500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Google Shape;458;p33"/>
              <p:cNvSpPr/>
              <p:nvPr/>
            </p:nvSpPr>
            <p:spPr>
              <a:xfrm>
                <a:off x="1552325" y="1295650"/>
                <a:ext cx="211200" cy="211200"/>
              </a:xfrm>
              <a:prstGeom prst="diamond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" name="Google Shape;459;p33"/>
              <p:cNvSpPr/>
              <p:nvPr/>
            </p:nvSpPr>
            <p:spPr>
              <a:xfrm>
                <a:off x="964625" y="1295650"/>
                <a:ext cx="211200" cy="211200"/>
              </a:xfrm>
              <a:prstGeom prst="diamond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460" name="Google Shape;460;p33"/>
            <p:cNvCxnSpPr>
              <a:endCxn id="458" idx="3"/>
            </p:cNvCxnSpPr>
            <p:nvPr/>
          </p:nvCxnSpPr>
          <p:spPr>
            <a:xfrm rot="10800000">
              <a:off x="1713895" y="4182741"/>
              <a:ext cx="782400" cy="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61" name="Google Shape;461;p33"/>
          <p:cNvGrpSpPr/>
          <p:nvPr/>
        </p:nvGrpSpPr>
        <p:grpSpPr>
          <a:xfrm>
            <a:off x="6761844" y="2885317"/>
            <a:ext cx="408906" cy="227497"/>
            <a:chOff x="1672629" y="1746195"/>
            <a:chExt cx="501480" cy="279000"/>
          </a:xfrm>
        </p:grpSpPr>
        <p:sp>
          <p:nvSpPr>
            <p:cNvPr id="462" name="Google Shape;462;p33"/>
            <p:cNvSpPr/>
            <p:nvPr/>
          </p:nvSpPr>
          <p:spPr>
            <a:xfrm>
              <a:off x="1751262" y="1959152"/>
              <a:ext cx="20399" cy="20397"/>
            </a:xfrm>
            <a:custGeom>
              <a:rect b="b" l="l" r="r" t="t"/>
              <a:pathLst>
                <a:path extrusionOk="0" h="634" w="634">
                  <a:moveTo>
                    <a:pt x="250" y="0"/>
                  </a:moveTo>
                  <a:lnTo>
                    <a:pt x="0" y="384"/>
                  </a:lnTo>
                  <a:lnTo>
                    <a:pt x="393" y="634"/>
                  </a:lnTo>
                  <a:lnTo>
                    <a:pt x="634" y="25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1672629" y="1746195"/>
              <a:ext cx="501480" cy="279000"/>
            </a:xfrm>
            <a:custGeom>
              <a:rect b="b" l="l" r="r" t="t"/>
              <a:pathLst>
                <a:path extrusionOk="0" h="8672" w="15586">
                  <a:moveTo>
                    <a:pt x="10384" y="865"/>
                  </a:moveTo>
                  <a:lnTo>
                    <a:pt x="10384" y="865"/>
                  </a:lnTo>
                  <a:cubicBezTo>
                    <a:pt x="12614" y="1570"/>
                    <a:pt x="14381" y="3033"/>
                    <a:pt x="15121" y="4175"/>
                  </a:cubicBezTo>
                  <a:lnTo>
                    <a:pt x="15121" y="4496"/>
                  </a:lnTo>
                  <a:cubicBezTo>
                    <a:pt x="14381" y="5647"/>
                    <a:pt x="12614" y="7110"/>
                    <a:pt x="10384" y="7815"/>
                  </a:cubicBezTo>
                  <a:cubicBezTo>
                    <a:pt x="11446" y="7021"/>
                    <a:pt x="12124" y="5754"/>
                    <a:pt x="12124" y="4336"/>
                  </a:cubicBezTo>
                  <a:cubicBezTo>
                    <a:pt x="12124" y="2917"/>
                    <a:pt x="11446" y="1659"/>
                    <a:pt x="10384" y="865"/>
                  </a:cubicBezTo>
                  <a:close/>
                  <a:moveTo>
                    <a:pt x="7779" y="455"/>
                  </a:moveTo>
                  <a:cubicBezTo>
                    <a:pt x="9920" y="455"/>
                    <a:pt x="11660" y="2204"/>
                    <a:pt x="11660" y="4336"/>
                  </a:cubicBezTo>
                  <a:cubicBezTo>
                    <a:pt x="11660" y="6477"/>
                    <a:pt x="9920" y="8216"/>
                    <a:pt x="7779" y="8216"/>
                  </a:cubicBezTo>
                  <a:cubicBezTo>
                    <a:pt x="5647" y="8216"/>
                    <a:pt x="3899" y="6477"/>
                    <a:pt x="3899" y="4336"/>
                  </a:cubicBezTo>
                  <a:cubicBezTo>
                    <a:pt x="3899" y="2204"/>
                    <a:pt x="5647" y="455"/>
                    <a:pt x="7779" y="455"/>
                  </a:cubicBezTo>
                  <a:close/>
                  <a:moveTo>
                    <a:pt x="7788" y="0"/>
                  </a:moveTo>
                  <a:cubicBezTo>
                    <a:pt x="5754" y="0"/>
                    <a:pt x="4059" y="732"/>
                    <a:pt x="2998" y="1338"/>
                  </a:cubicBezTo>
                  <a:cubicBezTo>
                    <a:pt x="1731" y="2061"/>
                    <a:pt x="625" y="3051"/>
                    <a:pt x="36" y="3988"/>
                  </a:cubicBezTo>
                  <a:lnTo>
                    <a:pt x="0" y="4050"/>
                  </a:lnTo>
                  <a:lnTo>
                    <a:pt x="0" y="4630"/>
                  </a:lnTo>
                  <a:lnTo>
                    <a:pt x="36" y="4684"/>
                  </a:lnTo>
                  <a:cubicBezTo>
                    <a:pt x="473" y="5388"/>
                    <a:pt x="1196" y="6120"/>
                    <a:pt x="2079" y="6753"/>
                  </a:cubicBezTo>
                  <a:lnTo>
                    <a:pt x="2346" y="6379"/>
                  </a:lnTo>
                  <a:cubicBezTo>
                    <a:pt x="1535" y="5799"/>
                    <a:pt x="865" y="5130"/>
                    <a:pt x="455" y="4496"/>
                  </a:cubicBezTo>
                  <a:lnTo>
                    <a:pt x="455" y="4175"/>
                  </a:lnTo>
                  <a:cubicBezTo>
                    <a:pt x="1204" y="3033"/>
                    <a:pt x="2962" y="1570"/>
                    <a:pt x="5192" y="865"/>
                  </a:cubicBezTo>
                  <a:lnTo>
                    <a:pt x="5192" y="865"/>
                  </a:lnTo>
                  <a:cubicBezTo>
                    <a:pt x="4139" y="1659"/>
                    <a:pt x="3453" y="2917"/>
                    <a:pt x="3453" y="4336"/>
                  </a:cubicBezTo>
                  <a:cubicBezTo>
                    <a:pt x="3453" y="5754"/>
                    <a:pt x="4139" y="7012"/>
                    <a:pt x="5192" y="7806"/>
                  </a:cubicBezTo>
                  <a:cubicBezTo>
                    <a:pt x="4603" y="7628"/>
                    <a:pt x="4023" y="7378"/>
                    <a:pt x="3461" y="7074"/>
                  </a:cubicBezTo>
                  <a:lnTo>
                    <a:pt x="3247" y="7476"/>
                  </a:lnTo>
                  <a:cubicBezTo>
                    <a:pt x="4701" y="8261"/>
                    <a:pt x="6280" y="8671"/>
                    <a:pt x="7788" y="8671"/>
                  </a:cubicBezTo>
                  <a:cubicBezTo>
                    <a:pt x="9822" y="8671"/>
                    <a:pt x="11517" y="7949"/>
                    <a:pt x="12588" y="7342"/>
                  </a:cubicBezTo>
                  <a:cubicBezTo>
                    <a:pt x="13854" y="6611"/>
                    <a:pt x="14961" y="5620"/>
                    <a:pt x="15549" y="4684"/>
                  </a:cubicBezTo>
                  <a:lnTo>
                    <a:pt x="15585" y="4630"/>
                  </a:lnTo>
                  <a:lnTo>
                    <a:pt x="15585" y="4050"/>
                  </a:lnTo>
                  <a:lnTo>
                    <a:pt x="15549" y="3988"/>
                  </a:lnTo>
                  <a:cubicBezTo>
                    <a:pt x="14961" y="3051"/>
                    <a:pt x="13854" y="2061"/>
                    <a:pt x="12588" y="1338"/>
                  </a:cubicBezTo>
                  <a:cubicBezTo>
                    <a:pt x="11517" y="732"/>
                    <a:pt x="9822" y="0"/>
                    <a:pt x="77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1842249" y="1805009"/>
              <a:ext cx="161615" cy="161635"/>
            </a:xfrm>
            <a:custGeom>
              <a:rect b="b" l="l" r="r" t="t"/>
              <a:pathLst>
                <a:path extrusionOk="0" h="5024" w="5023">
                  <a:moveTo>
                    <a:pt x="2507" y="1"/>
                  </a:moveTo>
                  <a:cubicBezTo>
                    <a:pt x="2186" y="1"/>
                    <a:pt x="1874" y="63"/>
                    <a:pt x="1571" y="179"/>
                  </a:cubicBezTo>
                  <a:lnTo>
                    <a:pt x="1312" y="286"/>
                  </a:lnTo>
                  <a:lnTo>
                    <a:pt x="1472" y="518"/>
                  </a:lnTo>
                  <a:cubicBezTo>
                    <a:pt x="1544" y="634"/>
                    <a:pt x="1579" y="759"/>
                    <a:pt x="1579" y="893"/>
                  </a:cubicBezTo>
                  <a:cubicBezTo>
                    <a:pt x="1579" y="1277"/>
                    <a:pt x="1276" y="1580"/>
                    <a:pt x="893" y="1580"/>
                  </a:cubicBezTo>
                  <a:cubicBezTo>
                    <a:pt x="759" y="1580"/>
                    <a:pt x="634" y="1544"/>
                    <a:pt x="518" y="1464"/>
                  </a:cubicBezTo>
                  <a:lnTo>
                    <a:pt x="286" y="1312"/>
                  </a:lnTo>
                  <a:lnTo>
                    <a:pt x="179" y="1571"/>
                  </a:lnTo>
                  <a:cubicBezTo>
                    <a:pt x="63" y="1874"/>
                    <a:pt x="0" y="2187"/>
                    <a:pt x="0" y="2508"/>
                  </a:cubicBezTo>
                  <a:cubicBezTo>
                    <a:pt x="0" y="3899"/>
                    <a:pt x="1124" y="5023"/>
                    <a:pt x="2507" y="5023"/>
                  </a:cubicBezTo>
                  <a:cubicBezTo>
                    <a:pt x="3899" y="5023"/>
                    <a:pt x="5023" y="3899"/>
                    <a:pt x="5023" y="2508"/>
                  </a:cubicBezTo>
                  <a:cubicBezTo>
                    <a:pt x="5023" y="1937"/>
                    <a:pt x="4818" y="1366"/>
                    <a:pt x="4452" y="920"/>
                  </a:cubicBezTo>
                  <a:lnTo>
                    <a:pt x="4104" y="1214"/>
                  </a:lnTo>
                  <a:cubicBezTo>
                    <a:pt x="4398" y="1580"/>
                    <a:pt x="4568" y="2035"/>
                    <a:pt x="4568" y="2508"/>
                  </a:cubicBezTo>
                  <a:cubicBezTo>
                    <a:pt x="4568" y="3641"/>
                    <a:pt x="3640" y="4568"/>
                    <a:pt x="2507" y="4568"/>
                  </a:cubicBezTo>
                  <a:cubicBezTo>
                    <a:pt x="1374" y="4568"/>
                    <a:pt x="455" y="3641"/>
                    <a:pt x="455" y="2508"/>
                  </a:cubicBezTo>
                  <a:cubicBezTo>
                    <a:pt x="455" y="2329"/>
                    <a:pt x="482" y="2151"/>
                    <a:pt x="527" y="1972"/>
                  </a:cubicBezTo>
                  <a:cubicBezTo>
                    <a:pt x="643" y="2017"/>
                    <a:pt x="768" y="2035"/>
                    <a:pt x="893" y="2035"/>
                  </a:cubicBezTo>
                  <a:cubicBezTo>
                    <a:pt x="1526" y="2035"/>
                    <a:pt x="2034" y="1526"/>
                    <a:pt x="2034" y="893"/>
                  </a:cubicBezTo>
                  <a:cubicBezTo>
                    <a:pt x="2034" y="768"/>
                    <a:pt x="2017" y="643"/>
                    <a:pt x="1981" y="527"/>
                  </a:cubicBezTo>
                  <a:cubicBezTo>
                    <a:pt x="2150" y="483"/>
                    <a:pt x="2329" y="456"/>
                    <a:pt x="2507" y="456"/>
                  </a:cubicBezTo>
                  <a:cubicBezTo>
                    <a:pt x="2980" y="456"/>
                    <a:pt x="3417" y="608"/>
                    <a:pt x="3783" y="902"/>
                  </a:cubicBezTo>
                  <a:lnTo>
                    <a:pt x="4068" y="545"/>
                  </a:lnTo>
                  <a:cubicBezTo>
                    <a:pt x="3622" y="188"/>
                    <a:pt x="3087" y="1"/>
                    <a:pt x="25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1952766" y="1871029"/>
              <a:ext cx="14640" cy="14671"/>
            </a:xfrm>
            <a:custGeom>
              <a:rect b="b" l="l" r="r" t="t"/>
              <a:pathLst>
                <a:path extrusionOk="0" h="456" w="455">
                  <a:moveTo>
                    <a:pt x="0" y="1"/>
                  </a:moveTo>
                  <a:lnTo>
                    <a:pt x="0" y="456"/>
                  </a:lnTo>
                  <a:lnTo>
                    <a:pt x="455" y="456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>
              <a:off x="1938127" y="1841751"/>
              <a:ext cx="14672" cy="14671"/>
            </a:xfrm>
            <a:custGeom>
              <a:rect b="b" l="l" r="r" t="t"/>
              <a:pathLst>
                <a:path extrusionOk="0" h="456" w="456">
                  <a:moveTo>
                    <a:pt x="0" y="1"/>
                  </a:moveTo>
                  <a:lnTo>
                    <a:pt x="0" y="456"/>
                  </a:lnTo>
                  <a:lnTo>
                    <a:pt x="455" y="456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7" name="Google Shape;467;p33"/>
          <p:cNvGrpSpPr/>
          <p:nvPr/>
        </p:nvGrpSpPr>
        <p:grpSpPr>
          <a:xfrm>
            <a:off x="4416421" y="2794618"/>
            <a:ext cx="311310" cy="408888"/>
            <a:chOff x="2320995" y="1635100"/>
            <a:chExt cx="381789" cy="501457"/>
          </a:xfrm>
        </p:grpSpPr>
        <p:sp>
          <p:nvSpPr>
            <p:cNvPr id="468" name="Google Shape;468;p33"/>
            <p:cNvSpPr/>
            <p:nvPr/>
          </p:nvSpPr>
          <p:spPr>
            <a:xfrm>
              <a:off x="2320995" y="1635100"/>
              <a:ext cx="381789" cy="501441"/>
            </a:xfrm>
            <a:custGeom>
              <a:rect b="b" l="l" r="r" t="t"/>
              <a:pathLst>
                <a:path extrusionOk="0" h="15586" w="11866">
                  <a:moveTo>
                    <a:pt x="8003" y="456"/>
                  </a:moveTo>
                  <a:lnTo>
                    <a:pt x="8003" y="1598"/>
                  </a:lnTo>
                  <a:cubicBezTo>
                    <a:pt x="8003" y="1722"/>
                    <a:pt x="7905" y="1829"/>
                    <a:pt x="7780" y="1829"/>
                  </a:cubicBezTo>
                  <a:lnTo>
                    <a:pt x="4122" y="1829"/>
                  </a:lnTo>
                  <a:cubicBezTo>
                    <a:pt x="3997" y="1829"/>
                    <a:pt x="3899" y="1722"/>
                    <a:pt x="3899" y="1598"/>
                  </a:cubicBezTo>
                  <a:lnTo>
                    <a:pt x="3899" y="456"/>
                  </a:lnTo>
                  <a:close/>
                  <a:moveTo>
                    <a:pt x="688" y="1"/>
                  </a:moveTo>
                  <a:cubicBezTo>
                    <a:pt x="304" y="1"/>
                    <a:pt x="1" y="304"/>
                    <a:pt x="1" y="688"/>
                  </a:cubicBezTo>
                  <a:lnTo>
                    <a:pt x="1" y="14899"/>
                  </a:lnTo>
                  <a:cubicBezTo>
                    <a:pt x="1" y="15273"/>
                    <a:pt x="304" y="15586"/>
                    <a:pt x="688" y="15586"/>
                  </a:cubicBezTo>
                  <a:lnTo>
                    <a:pt x="9127" y="15586"/>
                  </a:lnTo>
                  <a:lnTo>
                    <a:pt x="9127" y="15122"/>
                  </a:lnTo>
                  <a:lnTo>
                    <a:pt x="688" y="15122"/>
                  </a:lnTo>
                  <a:cubicBezTo>
                    <a:pt x="563" y="15122"/>
                    <a:pt x="456" y="15024"/>
                    <a:pt x="456" y="14899"/>
                  </a:cubicBezTo>
                  <a:lnTo>
                    <a:pt x="456" y="688"/>
                  </a:lnTo>
                  <a:cubicBezTo>
                    <a:pt x="456" y="563"/>
                    <a:pt x="563" y="456"/>
                    <a:pt x="688" y="456"/>
                  </a:cubicBezTo>
                  <a:lnTo>
                    <a:pt x="3444" y="456"/>
                  </a:lnTo>
                  <a:lnTo>
                    <a:pt x="3444" y="911"/>
                  </a:lnTo>
                  <a:lnTo>
                    <a:pt x="911" y="911"/>
                  </a:lnTo>
                  <a:lnTo>
                    <a:pt x="911" y="2070"/>
                  </a:lnTo>
                  <a:lnTo>
                    <a:pt x="1375" y="2070"/>
                  </a:lnTo>
                  <a:lnTo>
                    <a:pt x="1375" y="1374"/>
                  </a:lnTo>
                  <a:lnTo>
                    <a:pt x="3444" y="1374"/>
                  </a:lnTo>
                  <a:lnTo>
                    <a:pt x="3444" y="1598"/>
                  </a:lnTo>
                  <a:cubicBezTo>
                    <a:pt x="3444" y="1981"/>
                    <a:pt x="3748" y="2284"/>
                    <a:pt x="4122" y="2284"/>
                  </a:cubicBezTo>
                  <a:lnTo>
                    <a:pt x="7744" y="2284"/>
                  </a:lnTo>
                  <a:cubicBezTo>
                    <a:pt x="8128" y="2284"/>
                    <a:pt x="8431" y="1981"/>
                    <a:pt x="8431" y="1598"/>
                  </a:cubicBezTo>
                  <a:lnTo>
                    <a:pt x="8431" y="1374"/>
                  </a:lnTo>
                  <a:lnTo>
                    <a:pt x="10501" y="1374"/>
                  </a:lnTo>
                  <a:lnTo>
                    <a:pt x="10501" y="14212"/>
                  </a:lnTo>
                  <a:lnTo>
                    <a:pt x="1375" y="14212"/>
                  </a:lnTo>
                  <a:lnTo>
                    <a:pt x="1375" y="2499"/>
                  </a:lnTo>
                  <a:lnTo>
                    <a:pt x="911" y="2499"/>
                  </a:lnTo>
                  <a:lnTo>
                    <a:pt x="911" y="14667"/>
                  </a:lnTo>
                  <a:lnTo>
                    <a:pt x="10956" y="14667"/>
                  </a:lnTo>
                  <a:lnTo>
                    <a:pt x="10956" y="911"/>
                  </a:lnTo>
                  <a:lnTo>
                    <a:pt x="8431" y="911"/>
                  </a:lnTo>
                  <a:lnTo>
                    <a:pt x="8431" y="456"/>
                  </a:lnTo>
                  <a:lnTo>
                    <a:pt x="11188" y="456"/>
                  </a:lnTo>
                  <a:cubicBezTo>
                    <a:pt x="11313" y="456"/>
                    <a:pt x="11411" y="563"/>
                    <a:pt x="11411" y="688"/>
                  </a:cubicBezTo>
                  <a:lnTo>
                    <a:pt x="11411" y="14899"/>
                  </a:lnTo>
                  <a:cubicBezTo>
                    <a:pt x="11411" y="15024"/>
                    <a:pt x="11313" y="15122"/>
                    <a:pt x="11188" y="15122"/>
                  </a:cubicBezTo>
                  <a:lnTo>
                    <a:pt x="10501" y="15122"/>
                  </a:lnTo>
                  <a:lnTo>
                    <a:pt x="10501" y="15586"/>
                  </a:lnTo>
                  <a:lnTo>
                    <a:pt x="11188" y="15586"/>
                  </a:lnTo>
                  <a:cubicBezTo>
                    <a:pt x="11562" y="15586"/>
                    <a:pt x="11866" y="15273"/>
                    <a:pt x="11866" y="14899"/>
                  </a:cubicBezTo>
                  <a:lnTo>
                    <a:pt x="11866" y="688"/>
                  </a:lnTo>
                  <a:cubicBezTo>
                    <a:pt x="11866" y="304"/>
                    <a:pt x="11562" y="1"/>
                    <a:pt x="111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3"/>
            <p:cNvSpPr/>
            <p:nvPr/>
          </p:nvSpPr>
          <p:spPr>
            <a:xfrm>
              <a:off x="2629541" y="2121597"/>
              <a:ext cx="14672" cy="14960"/>
            </a:xfrm>
            <a:custGeom>
              <a:rect b="b" l="l" r="r" t="t"/>
              <a:pathLst>
                <a:path extrusionOk="0" h="465" w="456">
                  <a:moveTo>
                    <a:pt x="1" y="1"/>
                  </a:moveTo>
                  <a:lnTo>
                    <a:pt x="1" y="465"/>
                  </a:lnTo>
                  <a:lnTo>
                    <a:pt x="456" y="465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>
              <a:off x="2391906" y="1767140"/>
              <a:ext cx="240283" cy="132325"/>
            </a:xfrm>
            <a:custGeom>
              <a:rect b="b" l="l" r="r" t="t"/>
              <a:pathLst>
                <a:path extrusionOk="0" h="4113" w="7468">
                  <a:moveTo>
                    <a:pt x="2141" y="759"/>
                  </a:moveTo>
                  <a:lnTo>
                    <a:pt x="2141" y="759"/>
                  </a:lnTo>
                  <a:cubicBezTo>
                    <a:pt x="1856" y="1115"/>
                    <a:pt x="1677" y="1561"/>
                    <a:pt x="1677" y="2061"/>
                  </a:cubicBezTo>
                  <a:cubicBezTo>
                    <a:pt x="1677" y="2552"/>
                    <a:pt x="1856" y="3007"/>
                    <a:pt x="2141" y="3364"/>
                  </a:cubicBezTo>
                  <a:cubicBezTo>
                    <a:pt x="1535" y="3105"/>
                    <a:pt x="1017" y="2677"/>
                    <a:pt x="562" y="2061"/>
                  </a:cubicBezTo>
                  <a:cubicBezTo>
                    <a:pt x="1017" y="1446"/>
                    <a:pt x="1535" y="1017"/>
                    <a:pt x="2141" y="759"/>
                  </a:cubicBezTo>
                  <a:close/>
                  <a:moveTo>
                    <a:pt x="5317" y="759"/>
                  </a:moveTo>
                  <a:lnTo>
                    <a:pt x="5317" y="759"/>
                  </a:lnTo>
                  <a:cubicBezTo>
                    <a:pt x="5933" y="1017"/>
                    <a:pt x="6450" y="1446"/>
                    <a:pt x="6905" y="2061"/>
                  </a:cubicBezTo>
                  <a:cubicBezTo>
                    <a:pt x="6450" y="2677"/>
                    <a:pt x="5933" y="3105"/>
                    <a:pt x="5317" y="3364"/>
                  </a:cubicBezTo>
                  <a:cubicBezTo>
                    <a:pt x="5612" y="3007"/>
                    <a:pt x="5790" y="2552"/>
                    <a:pt x="5790" y="2061"/>
                  </a:cubicBezTo>
                  <a:cubicBezTo>
                    <a:pt x="5790" y="1561"/>
                    <a:pt x="5612" y="1115"/>
                    <a:pt x="5317" y="759"/>
                  </a:cubicBezTo>
                  <a:close/>
                  <a:moveTo>
                    <a:pt x="3729" y="464"/>
                  </a:moveTo>
                  <a:cubicBezTo>
                    <a:pt x="4612" y="464"/>
                    <a:pt x="5326" y="1178"/>
                    <a:pt x="5326" y="2061"/>
                  </a:cubicBezTo>
                  <a:cubicBezTo>
                    <a:pt x="5326" y="2935"/>
                    <a:pt x="4612" y="3658"/>
                    <a:pt x="3729" y="3658"/>
                  </a:cubicBezTo>
                  <a:cubicBezTo>
                    <a:pt x="2855" y="3658"/>
                    <a:pt x="2132" y="2935"/>
                    <a:pt x="2132" y="2061"/>
                  </a:cubicBezTo>
                  <a:cubicBezTo>
                    <a:pt x="2132" y="1178"/>
                    <a:pt x="2855" y="464"/>
                    <a:pt x="3729" y="464"/>
                  </a:cubicBezTo>
                  <a:close/>
                  <a:moveTo>
                    <a:pt x="3729" y="0"/>
                  </a:moveTo>
                  <a:cubicBezTo>
                    <a:pt x="3007" y="0"/>
                    <a:pt x="2391" y="134"/>
                    <a:pt x="1829" y="402"/>
                  </a:cubicBezTo>
                  <a:cubicBezTo>
                    <a:pt x="1160" y="714"/>
                    <a:pt x="589" y="1214"/>
                    <a:pt x="89" y="1927"/>
                  </a:cubicBezTo>
                  <a:lnTo>
                    <a:pt x="0" y="2061"/>
                  </a:lnTo>
                  <a:lnTo>
                    <a:pt x="89" y="2186"/>
                  </a:lnTo>
                  <a:cubicBezTo>
                    <a:pt x="990" y="3479"/>
                    <a:pt x="2186" y="4113"/>
                    <a:pt x="3729" y="4113"/>
                  </a:cubicBezTo>
                  <a:cubicBezTo>
                    <a:pt x="4452" y="4113"/>
                    <a:pt x="5076" y="3988"/>
                    <a:pt x="5638" y="3720"/>
                  </a:cubicBezTo>
                  <a:cubicBezTo>
                    <a:pt x="6307" y="3399"/>
                    <a:pt x="6878" y="2900"/>
                    <a:pt x="7378" y="2186"/>
                  </a:cubicBezTo>
                  <a:lnTo>
                    <a:pt x="7467" y="2061"/>
                  </a:lnTo>
                  <a:lnTo>
                    <a:pt x="7378" y="1927"/>
                  </a:lnTo>
                  <a:cubicBezTo>
                    <a:pt x="6887" y="1222"/>
                    <a:pt x="6298" y="714"/>
                    <a:pt x="5638" y="402"/>
                  </a:cubicBezTo>
                  <a:cubicBezTo>
                    <a:pt x="5076" y="134"/>
                    <a:pt x="4452" y="0"/>
                    <a:pt x="37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>
              <a:off x="2475139" y="1796708"/>
              <a:ext cx="73520" cy="73482"/>
            </a:xfrm>
            <a:custGeom>
              <a:rect b="b" l="l" r="r" t="t"/>
              <a:pathLst>
                <a:path extrusionOk="0" h="2284" w="2285">
                  <a:moveTo>
                    <a:pt x="1187" y="455"/>
                  </a:moveTo>
                  <a:lnTo>
                    <a:pt x="1187" y="455"/>
                  </a:lnTo>
                  <a:cubicBezTo>
                    <a:pt x="1544" y="473"/>
                    <a:pt x="1829" y="776"/>
                    <a:pt x="1829" y="1142"/>
                  </a:cubicBezTo>
                  <a:cubicBezTo>
                    <a:pt x="1829" y="1517"/>
                    <a:pt x="1526" y="1820"/>
                    <a:pt x="1142" y="1820"/>
                  </a:cubicBezTo>
                  <a:cubicBezTo>
                    <a:pt x="785" y="1820"/>
                    <a:pt x="482" y="1535"/>
                    <a:pt x="464" y="1178"/>
                  </a:cubicBezTo>
                  <a:lnTo>
                    <a:pt x="464" y="1178"/>
                  </a:lnTo>
                  <a:cubicBezTo>
                    <a:pt x="476" y="1178"/>
                    <a:pt x="488" y="1179"/>
                    <a:pt x="499" y="1179"/>
                  </a:cubicBezTo>
                  <a:cubicBezTo>
                    <a:pt x="675" y="1179"/>
                    <a:pt x="848" y="1115"/>
                    <a:pt x="982" y="981"/>
                  </a:cubicBezTo>
                  <a:cubicBezTo>
                    <a:pt x="1124" y="830"/>
                    <a:pt x="1196" y="642"/>
                    <a:pt x="1187" y="455"/>
                  </a:cubicBezTo>
                  <a:close/>
                  <a:moveTo>
                    <a:pt x="1142" y="0"/>
                  </a:moveTo>
                  <a:cubicBezTo>
                    <a:pt x="1035" y="0"/>
                    <a:pt x="937" y="9"/>
                    <a:pt x="830" y="45"/>
                  </a:cubicBezTo>
                  <a:lnTo>
                    <a:pt x="545" y="125"/>
                  </a:lnTo>
                  <a:lnTo>
                    <a:pt x="696" y="375"/>
                  </a:lnTo>
                  <a:cubicBezTo>
                    <a:pt x="759" y="491"/>
                    <a:pt x="723" y="598"/>
                    <a:pt x="660" y="651"/>
                  </a:cubicBezTo>
                  <a:cubicBezTo>
                    <a:pt x="642" y="676"/>
                    <a:pt x="586" y="726"/>
                    <a:pt x="507" y="726"/>
                  </a:cubicBezTo>
                  <a:cubicBezTo>
                    <a:pt x="470" y="726"/>
                    <a:pt x="429" y="715"/>
                    <a:pt x="384" y="687"/>
                  </a:cubicBezTo>
                  <a:lnTo>
                    <a:pt x="134" y="544"/>
                  </a:lnTo>
                  <a:lnTo>
                    <a:pt x="45" y="821"/>
                  </a:lnTo>
                  <a:cubicBezTo>
                    <a:pt x="18" y="928"/>
                    <a:pt x="0" y="1035"/>
                    <a:pt x="0" y="1142"/>
                  </a:cubicBezTo>
                  <a:cubicBezTo>
                    <a:pt x="0" y="1767"/>
                    <a:pt x="518" y="2284"/>
                    <a:pt x="1142" y="2284"/>
                  </a:cubicBezTo>
                  <a:cubicBezTo>
                    <a:pt x="1776" y="2284"/>
                    <a:pt x="2284" y="1767"/>
                    <a:pt x="2284" y="1142"/>
                  </a:cubicBezTo>
                  <a:cubicBezTo>
                    <a:pt x="2284" y="509"/>
                    <a:pt x="1776" y="0"/>
                    <a:pt x="11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>
              <a:off x="2431801" y="1981835"/>
              <a:ext cx="73230" cy="14671"/>
            </a:xfrm>
            <a:custGeom>
              <a:rect b="b" l="l" r="r" t="t"/>
              <a:pathLst>
                <a:path extrusionOk="0" h="456" w="2276">
                  <a:moveTo>
                    <a:pt x="0" y="0"/>
                  </a:moveTo>
                  <a:lnTo>
                    <a:pt x="0" y="455"/>
                  </a:lnTo>
                  <a:lnTo>
                    <a:pt x="2275" y="455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>
              <a:off x="2431801" y="1945382"/>
              <a:ext cx="161325" cy="14960"/>
            </a:xfrm>
            <a:custGeom>
              <a:rect b="b" l="l" r="r" t="t"/>
              <a:pathLst>
                <a:path extrusionOk="0" h="465" w="5014">
                  <a:moveTo>
                    <a:pt x="0" y="0"/>
                  </a:moveTo>
                  <a:lnTo>
                    <a:pt x="0" y="464"/>
                  </a:lnTo>
                  <a:lnTo>
                    <a:pt x="5014" y="464"/>
                  </a:lnTo>
                  <a:lnTo>
                    <a:pt x="50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2431801" y="2018866"/>
              <a:ext cx="88160" cy="14638"/>
            </a:xfrm>
            <a:custGeom>
              <a:rect b="b" l="l" r="r" t="t"/>
              <a:pathLst>
                <a:path extrusionOk="0" h="455" w="2740">
                  <a:moveTo>
                    <a:pt x="0" y="0"/>
                  </a:moveTo>
                  <a:lnTo>
                    <a:pt x="0" y="455"/>
                  </a:lnTo>
                  <a:lnTo>
                    <a:pt x="2739" y="455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>
              <a:off x="2519925" y="1981835"/>
              <a:ext cx="73198" cy="14671"/>
            </a:xfrm>
            <a:custGeom>
              <a:rect b="b" l="l" r="r" t="t"/>
              <a:pathLst>
                <a:path extrusionOk="0" h="456" w="2275">
                  <a:moveTo>
                    <a:pt x="0" y="0"/>
                  </a:moveTo>
                  <a:lnTo>
                    <a:pt x="0" y="455"/>
                  </a:lnTo>
                  <a:lnTo>
                    <a:pt x="2275" y="455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3"/>
            <p:cNvSpPr/>
            <p:nvPr/>
          </p:nvSpPr>
          <p:spPr>
            <a:xfrm>
              <a:off x="2490358" y="1664378"/>
              <a:ext cx="14672" cy="14960"/>
            </a:xfrm>
            <a:custGeom>
              <a:rect b="b" l="l" r="r" t="t"/>
              <a:pathLst>
                <a:path extrusionOk="0" h="465" w="456">
                  <a:moveTo>
                    <a:pt x="0" y="1"/>
                  </a:moveTo>
                  <a:lnTo>
                    <a:pt x="0" y="464"/>
                  </a:lnTo>
                  <a:lnTo>
                    <a:pt x="455" y="464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>
              <a:off x="2519925" y="1664378"/>
              <a:ext cx="14640" cy="14960"/>
            </a:xfrm>
            <a:custGeom>
              <a:rect b="b" l="l" r="r" t="t"/>
              <a:pathLst>
                <a:path extrusionOk="0" h="465" w="455">
                  <a:moveTo>
                    <a:pt x="0" y="1"/>
                  </a:moveTo>
                  <a:lnTo>
                    <a:pt x="0" y="464"/>
                  </a:lnTo>
                  <a:lnTo>
                    <a:pt x="455" y="464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8" name="Google Shape;478;p33"/>
          <p:cNvGrpSpPr/>
          <p:nvPr/>
        </p:nvGrpSpPr>
        <p:grpSpPr>
          <a:xfrm>
            <a:off x="2010034" y="2794630"/>
            <a:ext cx="335421" cy="408875"/>
            <a:chOff x="2895039" y="1635100"/>
            <a:chExt cx="411357" cy="501441"/>
          </a:xfrm>
        </p:grpSpPr>
        <p:sp>
          <p:nvSpPr>
            <p:cNvPr id="479" name="Google Shape;479;p33"/>
            <p:cNvSpPr/>
            <p:nvPr/>
          </p:nvSpPr>
          <p:spPr>
            <a:xfrm>
              <a:off x="3218225" y="2092319"/>
              <a:ext cx="14672" cy="14671"/>
            </a:xfrm>
            <a:custGeom>
              <a:rect b="b" l="l" r="r" t="t"/>
              <a:pathLst>
                <a:path extrusionOk="0" h="456" w="456">
                  <a:moveTo>
                    <a:pt x="1" y="1"/>
                  </a:moveTo>
                  <a:lnTo>
                    <a:pt x="1" y="456"/>
                  </a:lnTo>
                  <a:lnTo>
                    <a:pt x="456" y="456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2895039" y="1635100"/>
              <a:ext cx="411357" cy="501441"/>
            </a:xfrm>
            <a:custGeom>
              <a:rect b="b" l="l" r="r" t="t"/>
              <a:pathLst>
                <a:path extrusionOk="0" h="15586" w="12785">
                  <a:moveTo>
                    <a:pt x="6861" y="14667"/>
                  </a:moveTo>
                  <a:cubicBezTo>
                    <a:pt x="6861" y="14925"/>
                    <a:pt x="6656" y="15122"/>
                    <a:pt x="6406" y="15122"/>
                  </a:cubicBezTo>
                  <a:cubicBezTo>
                    <a:pt x="6147" y="15122"/>
                    <a:pt x="5942" y="14925"/>
                    <a:pt x="5942" y="14667"/>
                  </a:cubicBezTo>
                  <a:close/>
                  <a:moveTo>
                    <a:pt x="1" y="1"/>
                  </a:moveTo>
                  <a:lnTo>
                    <a:pt x="1" y="1374"/>
                  </a:lnTo>
                  <a:lnTo>
                    <a:pt x="456" y="1374"/>
                  </a:lnTo>
                  <a:lnTo>
                    <a:pt x="456" y="13989"/>
                  </a:lnTo>
                  <a:cubicBezTo>
                    <a:pt x="456" y="14363"/>
                    <a:pt x="759" y="14667"/>
                    <a:pt x="1143" y="14667"/>
                  </a:cubicBezTo>
                  <a:lnTo>
                    <a:pt x="5478" y="14667"/>
                  </a:lnTo>
                  <a:cubicBezTo>
                    <a:pt x="5478" y="15175"/>
                    <a:pt x="5889" y="15586"/>
                    <a:pt x="6388" y="15586"/>
                  </a:cubicBezTo>
                  <a:cubicBezTo>
                    <a:pt x="6897" y="15586"/>
                    <a:pt x="7307" y="15175"/>
                    <a:pt x="7307" y="14667"/>
                  </a:cubicBezTo>
                  <a:lnTo>
                    <a:pt x="9582" y="14667"/>
                  </a:lnTo>
                  <a:lnTo>
                    <a:pt x="9582" y="14212"/>
                  </a:lnTo>
                  <a:lnTo>
                    <a:pt x="1143" y="14212"/>
                  </a:lnTo>
                  <a:cubicBezTo>
                    <a:pt x="1018" y="14212"/>
                    <a:pt x="911" y="14114"/>
                    <a:pt x="911" y="13989"/>
                  </a:cubicBezTo>
                  <a:lnTo>
                    <a:pt x="911" y="1374"/>
                  </a:lnTo>
                  <a:lnTo>
                    <a:pt x="1616" y="1374"/>
                  </a:lnTo>
                  <a:lnTo>
                    <a:pt x="1616" y="911"/>
                  </a:lnTo>
                  <a:lnTo>
                    <a:pt x="456" y="911"/>
                  </a:lnTo>
                  <a:lnTo>
                    <a:pt x="456" y="456"/>
                  </a:lnTo>
                  <a:lnTo>
                    <a:pt x="12356" y="456"/>
                  </a:lnTo>
                  <a:lnTo>
                    <a:pt x="12356" y="911"/>
                  </a:lnTo>
                  <a:lnTo>
                    <a:pt x="2071" y="911"/>
                  </a:lnTo>
                  <a:lnTo>
                    <a:pt x="2071" y="1374"/>
                  </a:lnTo>
                  <a:lnTo>
                    <a:pt x="11901" y="1374"/>
                  </a:lnTo>
                  <a:lnTo>
                    <a:pt x="11901" y="13989"/>
                  </a:lnTo>
                  <a:cubicBezTo>
                    <a:pt x="11901" y="14114"/>
                    <a:pt x="11794" y="14212"/>
                    <a:pt x="11670" y="14212"/>
                  </a:cubicBezTo>
                  <a:lnTo>
                    <a:pt x="10956" y="14212"/>
                  </a:lnTo>
                  <a:lnTo>
                    <a:pt x="10956" y="14667"/>
                  </a:lnTo>
                  <a:lnTo>
                    <a:pt x="11643" y="14667"/>
                  </a:lnTo>
                  <a:cubicBezTo>
                    <a:pt x="12017" y="14667"/>
                    <a:pt x="12321" y="14363"/>
                    <a:pt x="12321" y="13989"/>
                  </a:cubicBezTo>
                  <a:lnTo>
                    <a:pt x="12321" y="1374"/>
                  </a:lnTo>
                  <a:lnTo>
                    <a:pt x="12785" y="1374"/>
                  </a:lnTo>
                  <a:lnTo>
                    <a:pt x="127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3247503" y="1693946"/>
              <a:ext cx="14672" cy="14671"/>
            </a:xfrm>
            <a:custGeom>
              <a:rect b="b" l="l" r="r" t="t"/>
              <a:pathLst>
                <a:path extrusionOk="0" h="456" w="456">
                  <a:moveTo>
                    <a:pt x="1" y="0"/>
                  </a:moveTo>
                  <a:lnTo>
                    <a:pt x="1" y="455"/>
                  </a:lnTo>
                  <a:lnTo>
                    <a:pt x="456" y="455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3"/>
            <p:cNvSpPr/>
            <p:nvPr/>
          </p:nvSpPr>
          <p:spPr>
            <a:xfrm>
              <a:off x="3247503" y="1723224"/>
              <a:ext cx="14672" cy="14671"/>
            </a:xfrm>
            <a:custGeom>
              <a:rect b="b" l="l" r="r" t="t"/>
              <a:pathLst>
                <a:path extrusionOk="0" h="456" w="456">
                  <a:moveTo>
                    <a:pt x="1" y="0"/>
                  </a:moveTo>
                  <a:lnTo>
                    <a:pt x="1" y="455"/>
                  </a:lnTo>
                  <a:lnTo>
                    <a:pt x="456" y="455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2992075" y="1852368"/>
              <a:ext cx="84974" cy="87284"/>
            </a:xfrm>
            <a:custGeom>
              <a:rect b="b" l="l" r="r" t="t"/>
              <a:pathLst>
                <a:path extrusionOk="0" h="2713" w="2641">
                  <a:moveTo>
                    <a:pt x="0" y="1"/>
                  </a:moveTo>
                  <a:lnTo>
                    <a:pt x="0" y="2713"/>
                  </a:lnTo>
                  <a:lnTo>
                    <a:pt x="2641" y="2713"/>
                  </a:lnTo>
                  <a:lnTo>
                    <a:pt x="2641" y="1"/>
                  </a:lnTo>
                  <a:lnTo>
                    <a:pt x="2186" y="1"/>
                  </a:lnTo>
                  <a:lnTo>
                    <a:pt x="2186" y="2258"/>
                  </a:lnTo>
                  <a:lnTo>
                    <a:pt x="1543" y="2258"/>
                  </a:lnTo>
                  <a:lnTo>
                    <a:pt x="1543" y="554"/>
                  </a:lnTo>
                  <a:lnTo>
                    <a:pt x="1088" y="554"/>
                  </a:lnTo>
                  <a:lnTo>
                    <a:pt x="1088" y="2258"/>
                  </a:lnTo>
                  <a:lnTo>
                    <a:pt x="455" y="2258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2953596" y="1978682"/>
              <a:ext cx="73520" cy="73482"/>
            </a:xfrm>
            <a:custGeom>
              <a:rect b="b" l="l" r="r" t="t"/>
              <a:pathLst>
                <a:path extrusionOk="0" h="2284" w="2285">
                  <a:moveTo>
                    <a:pt x="1" y="0"/>
                  </a:moveTo>
                  <a:lnTo>
                    <a:pt x="1" y="2284"/>
                  </a:lnTo>
                  <a:lnTo>
                    <a:pt x="465" y="2284"/>
                  </a:lnTo>
                  <a:lnTo>
                    <a:pt x="465" y="464"/>
                  </a:lnTo>
                  <a:lnTo>
                    <a:pt x="920" y="464"/>
                  </a:lnTo>
                  <a:lnTo>
                    <a:pt x="920" y="1829"/>
                  </a:lnTo>
                  <a:lnTo>
                    <a:pt x="1375" y="1829"/>
                  </a:lnTo>
                  <a:lnTo>
                    <a:pt x="1375" y="464"/>
                  </a:lnTo>
                  <a:lnTo>
                    <a:pt x="1830" y="464"/>
                  </a:lnTo>
                  <a:lnTo>
                    <a:pt x="1830" y="2284"/>
                  </a:lnTo>
                  <a:lnTo>
                    <a:pt x="2284" y="2284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3051758" y="1712606"/>
              <a:ext cx="106531" cy="102791"/>
            </a:xfrm>
            <a:custGeom>
              <a:rect b="b" l="l" r="r" t="t"/>
              <a:pathLst>
                <a:path extrusionOk="0" h="3195" w="3311">
                  <a:moveTo>
                    <a:pt x="1" y="0"/>
                  </a:moveTo>
                  <a:lnTo>
                    <a:pt x="1" y="3194"/>
                  </a:lnTo>
                  <a:lnTo>
                    <a:pt x="3310" y="3194"/>
                  </a:lnTo>
                  <a:lnTo>
                    <a:pt x="3310" y="2739"/>
                  </a:lnTo>
                  <a:lnTo>
                    <a:pt x="456" y="2739"/>
                  </a:lnTo>
                  <a:lnTo>
                    <a:pt x="456" y="1820"/>
                  </a:lnTo>
                  <a:lnTo>
                    <a:pt x="2615" y="1820"/>
                  </a:lnTo>
                  <a:lnTo>
                    <a:pt x="2615" y="1365"/>
                  </a:lnTo>
                  <a:lnTo>
                    <a:pt x="456" y="1365"/>
                  </a:lnTo>
                  <a:lnTo>
                    <a:pt x="456" y="455"/>
                  </a:lnTo>
                  <a:lnTo>
                    <a:pt x="3310" y="455"/>
                  </a:lnTo>
                  <a:lnTo>
                    <a:pt x="33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3174050" y="1978682"/>
              <a:ext cx="73488" cy="73482"/>
            </a:xfrm>
            <a:custGeom>
              <a:rect b="b" l="l" r="r" t="t"/>
              <a:pathLst>
                <a:path extrusionOk="0" h="2284" w="2284">
                  <a:moveTo>
                    <a:pt x="0" y="0"/>
                  </a:moveTo>
                  <a:lnTo>
                    <a:pt x="0" y="2284"/>
                  </a:lnTo>
                  <a:lnTo>
                    <a:pt x="2284" y="2284"/>
                  </a:lnTo>
                  <a:lnTo>
                    <a:pt x="2284" y="0"/>
                  </a:lnTo>
                  <a:lnTo>
                    <a:pt x="1829" y="0"/>
                  </a:lnTo>
                  <a:lnTo>
                    <a:pt x="1829" y="1829"/>
                  </a:lnTo>
                  <a:lnTo>
                    <a:pt x="1374" y="1829"/>
                  </a:lnTo>
                  <a:lnTo>
                    <a:pt x="1374" y="464"/>
                  </a:lnTo>
                  <a:lnTo>
                    <a:pt x="910" y="464"/>
                  </a:lnTo>
                  <a:lnTo>
                    <a:pt x="910" y="1829"/>
                  </a:lnTo>
                  <a:lnTo>
                    <a:pt x="455" y="1829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3124953" y="1852368"/>
              <a:ext cx="85296" cy="87284"/>
            </a:xfrm>
            <a:custGeom>
              <a:rect b="b" l="l" r="r" t="t"/>
              <a:pathLst>
                <a:path extrusionOk="0" h="2713" w="2651">
                  <a:moveTo>
                    <a:pt x="1" y="1"/>
                  </a:moveTo>
                  <a:lnTo>
                    <a:pt x="1" y="2713"/>
                  </a:lnTo>
                  <a:lnTo>
                    <a:pt x="464" y="2713"/>
                  </a:lnTo>
                  <a:lnTo>
                    <a:pt x="464" y="465"/>
                  </a:lnTo>
                  <a:lnTo>
                    <a:pt x="1098" y="465"/>
                  </a:lnTo>
                  <a:lnTo>
                    <a:pt x="1098" y="2169"/>
                  </a:lnTo>
                  <a:lnTo>
                    <a:pt x="1553" y="2169"/>
                  </a:lnTo>
                  <a:lnTo>
                    <a:pt x="1553" y="465"/>
                  </a:lnTo>
                  <a:lnTo>
                    <a:pt x="2195" y="465"/>
                  </a:lnTo>
                  <a:lnTo>
                    <a:pt x="2195" y="2713"/>
                  </a:lnTo>
                  <a:lnTo>
                    <a:pt x="2650" y="2713"/>
                  </a:lnTo>
                  <a:lnTo>
                    <a:pt x="26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3064402" y="1978682"/>
              <a:ext cx="73520" cy="73482"/>
            </a:xfrm>
            <a:custGeom>
              <a:rect b="b" l="l" r="r" t="t"/>
              <a:pathLst>
                <a:path extrusionOk="0" h="2284" w="2285">
                  <a:moveTo>
                    <a:pt x="0" y="0"/>
                  </a:moveTo>
                  <a:lnTo>
                    <a:pt x="0" y="2284"/>
                  </a:lnTo>
                  <a:lnTo>
                    <a:pt x="2284" y="2284"/>
                  </a:lnTo>
                  <a:lnTo>
                    <a:pt x="2284" y="1829"/>
                  </a:lnTo>
                  <a:lnTo>
                    <a:pt x="455" y="1829"/>
                  </a:lnTo>
                  <a:lnTo>
                    <a:pt x="455" y="1374"/>
                  </a:lnTo>
                  <a:lnTo>
                    <a:pt x="1829" y="1374"/>
                  </a:lnTo>
                  <a:lnTo>
                    <a:pt x="1829" y="919"/>
                  </a:lnTo>
                  <a:lnTo>
                    <a:pt x="455" y="919"/>
                  </a:lnTo>
                  <a:lnTo>
                    <a:pt x="455" y="464"/>
                  </a:lnTo>
                  <a:lnTo>
                    <a:pt x="2284" y="464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9" name="Google Shape;489;p33"/>
          <p:cNvSpPr txBox="1"/>
          <p:nvPr>
            <p:ph idx="4" type="subTitle"/>
          </p:nvPr>
        </p:nvSpPr>
        <p:spPr>
          <a:xfrm>
            <a:off x="402825" y="4734600"/>
            <a:ext cx="83385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[1] </a:t>
            </a:r>
            <a:r>
              <a:rPr i="1" lang="en" sz="800">
                <a:solidFill>
                  <a:srgbClr val="000000"/>
                </a:solidFill>
              </a:rPr>
              <a:t>Guide Dogs Singapore, “Guide Dog Programme,” [Online]. Available: </a:t>
            </a:r>
            <a:r>
              <a:rPr i="1" lang="en" sz="800" u="sng">
                <a:solidFill>
                  <a:srgbClr val="00C3B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https://guidedogs.org.sg/guide-dogs/guide-dog-programme/</a:t>
            </a:r>
            <a:endParaRPr i="1" sz="800">
              <a:solidFill>
                <a:srgbClr val="00C3B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000000"/>
                </a:solidFill>
              </a:rPr>
              <a:t>[2] N. J. Sen, “Smoke detectors mandatory in all new homes from June 2018; existing home owners also urged to comply,” The Straits Times, 16 November 2017.</a:t>
            </a:r>
            <a:r>
              <a:rPr i="1" lang="en" sz="900">
                <a:solidFill>
                  <a:srgbClr val="000000"/>
                </a:solidFill>
              </a:rPr>
              <a:t> </a:t>
            </a:r>
            <a:endParaRPr i="1" sz="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4"/>
          <p:cNvSpPr txBox="1"/>
          <p:nvPr>
            <p:ph type="title"/>
          </p:nvPr>
        </p:nvSpPr>
        <p:spPr>
          <a:xfrm>
            <a:off x="893187" y="2163563"/>
            <a:ext cx="7357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ARCHITECTURE</a:t>
            </a:r>
            <a:endParaRPr/>
          </a:p>
        </p:txBody>
      </p:sp>
      <p:grpSp>
        <p:nvGrpSpPr>
          <p:cNvPr id="495" name="Google Shape;495;p34"/>
          <p:cNvGrpSpPr/>
          <p:nvPr/>
        </p:nvGrpSpPr>
        <p:grpSpPr>
          <a:xfrm>
            <a:off x="3305040" y="3426532"/>
            <a:ext cx="2534024" cy="1374331"/>
            <a:chOff x="2729098" y="2697597"/>
            <a:chExt cx="851601" cy="461867"/>
          </a:xfrm>
        </p:grpSpPr>
        <p:sp>
          <p:nvSpPr>
            <p:cNvPr id="496" name="Google Shape;496;p34"/>
            <p:cNvSpPr/>
            <p:nvPr/>
          </p:nvSpPr>
          <p:spPr>
            <a:xfrm>
              <a:off x="3149765" y="2697597"/>
              <a:ext cx="10275" cy="194078"/>
            </a:xfrm>
            <a:custGeom>
              <a:rect b="b" l="l" r="r" t="t"/>
              <a:pathLst>
                <a:path extrusionOk="0" h="3721" w="197">
                  <a:moveTo>
                    <a:pt x="98" y="1"/>
                  </a:moveTo>
                  <a:cubicBezTo>
                    <a:pt x="49" y="1"/>
                    <a:pt x="0" y="32"/>
                    <a:pt x="0" y="94"/>
                  </a:cubicBezTo>
                  <a:lnTo>
                    <a:pt x="0" y="3627"/>
                  </a:lnTo>
                  <a:cubicBezTo>
                    <a:pt x="0" y="3689"/>
                    <a:pt x="49" y="3721"/>
                    <a:pt x="98" y="3721"/>
                  </a:cubicBezTo>
                  <a:cubicBezTo>
                    <a:pt x="148" y="3721"/>
                    <a:pt x="197" y="3689"/>
                    <a:pt x="197" y="3627"/>
                  </a:cubicBezTo>
                  <a:lnTo>
                    <a:pt x="197" y="94"/>
                  </a:lnTo>
                  <a:cubicBezTo>
                    <a:pt x="197" y="32"/>
                    <a:pt x="148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2729098" y="3116645"/>
              <a:ext cx="196895" cy="10275"/>
            </a:xfrm>
            <a:custGeom>
              <a:rect b="b" l="l" r="r" t="t"/>
              <a:pathLst>
                <a:path extrusionOk="0" h="197" w="3775">
                  <a:moveTo>
                    <a:pt x="126" y="0"/>
                  </a:moveTo>
                  <a:cubicBezTo>
                    <a:pt x="1" y="0"/>
                    <a:pt x="1" y="196"/>
                    <a:pt x="126" y="196"/>
                  </a:cubicBezTo>
                  <a:lnTo>
                    <a:pt x="3649" y="196"/>
                  </a:lnTo>
                  <a:cubicBezTo>
                    <a:pt x="3774" y="196"/>
                    <a:pt x="3774" y="0"/>
                    <a:pt x="3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4"/>
            <p:cNvSpPr/>
            <p:nvPr/>
          </p:nvSpPr>
          <p:spPr>
            <a:xfrm>
              <a:off x="3383335" y="3116645"/>
              <a:ext cx="197364" cy="10275"/>
            </a:xfrm>
            <a:custGeom>
              <a:rect b="b" l="l" r="r" t="t"/>
              <a:pathLst>
                <a:path extrusionOk="0" h="197" w="3784">
                  <a:moveTo>
                    <a:pt x="126" y="0"/>
                  </a:moveTo>
                  <a:cubicBezTo>
                    <a:pt x="1" y="0"/>
                    <a:pt x="1" y="196"/>
                    <a:pt x="126" y="196"/>
                  </a:cubicBezTo>
                  <a:lnTo>
                    <a:pt x="3658" y="196"/>
                  </a:lnTo>
                  <a:cubicBezTo>
                    <a:pt x="3783" y="196"/>
                    <a:pt x="3783" y="0"/>
                    <a:pt x="3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4"/>
            <p:cNvSpPr/>
            <p:nvPr/>
          </p:nvSpPr>
          <p:spPr>
            <a:xfrm>
              <a:off x="2851151" y="2820120"/>
              <a:ext cx="144476" cy="140356"/>
            </a:xfrm>
            <a:custGeom>
              <a:rect b="b" l="l" r="r" t="t"/>
              <a:pathLst>
                <a:path extrusionOk="0" h="2691" w="2770">
                  <a:moveTo>
                    <a:pt x="140" y="1"/>
                  </a:moveTo>
                  <a:cubicBezTo>
                    <a:pt x="65" y="1"/>
                    <a:pt x="0" y="103"/>
                    <a:pt x="69" y="172"/>
                  </a:cubicBezTo>
                  <a:cubicBezTo>
                    <a:pt x="899" y="1001"/>
                    <a:pt x="1729" y="1831"/>
                    <a:pt x="2567" y="2661"/>
                  </a:cubicBezTo>
                  <a:cubicBezTo>
                    <a:pt x="2588" y="2682"/>
                    <a:pt x="2611" y="2690"/>
                    <a:pt x="2633" y="2690"/>
                  </a:cubicBezTo>
                  <a:cubicBezTo>
                    <a:pt x="2707" y="2690"/>
                    <a:pt x="2770" y="2595"/>
                    <a:pt x="2701" y="2527"/>
                  </a:cubicBezTo>
                  <a:lnTo>
                    <a:pt x="203" y="29"/>
                  </a:lnTo>
                  <a:cubicBezTo>
                    <a:pt x="183" y="9"/>
                    <a:pt x="16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4"/>
            <p:cNvSpPr/>
            <p:nvPr/>
          </p:nvSpPr>
          <p:spPr>
            <a:xfrm>
              <a:off x="3313702" y="2820120"/>
              <a:ext cx="144476" cy="140356"/>
            </a:xfrm>
            <a:custGeom>
              <a:rect b="b" l="l" r="r" t="t"/>
              <a:pathLst>
                <a:path extrusionOk="0" h="2691" w="2770">
                  <a:moveTo>
                    <a:pt x="2630" y="1"/>
                  </a:moveTo>
                  <a:cubicBezTo>
                    <a:pt x="2609" y="1"/>
                    <a:pt x="2587" y="9"/>
                    <a:pt x="2567" y="29"/>
                  </a:cubicBezTo>
                  <a:cubicBezTo>
                    <a:pt x="1737" y="859"/>
                    <a:pt x="899" y="1697"/>
                    <a:pt x="69" y="2527"/>
                  </a:cubicBezTo>
                  <a:cubicBezTo>
                    <a:pt x="0" y="2595"/>
                    <a:pt x="69" y="2690"/>
                    <a:pt x="144" y="2690"/>
                  </a:cubicBezTo>
                  <a:cubicBezTo>
                    <a:pt x="167" y="2690"/>
                    <a:pt x="191" y="2682"/>
                    <a:pt x="212" y="2661"/>
                  </a:cubicBezTo>
                  <a:cubicBezTo>
                    <a:pt x="1041" y="1831"/>
                    <a:pt x="1871" y="1001"/>
                    <a:pt x="2701" y="172"/>
                  </a:cubicBezTo>
                  <a:cubicBezTo>
                    <a:pt x="2770" y="103"/>
                    <a:pt x="2705" y="1"/>
                    <a:pt x="26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4"/>
            <p:cNvSpPr/>
            <p:nvPr/>
          </p:nvSpPr>
          <p:spPr>
            <a:xfrm>
              <a:off x="3017592" y="2793101"/>
              <a:ext cx="60085" cy="128151"/>
            </a:xfrm>
            <a:custGeom>
              <a:rect b="b" l="l" r="r" t="t"/>
              <a:pathLst>
                <a:path extrusionOk="0" h="2457" w="1152">
                  <a:moveTo>
                    <a:pt x="120" y="1"/>
                  </a:moveTo>
                  <a:cubicBezTo>
                    <a:pt x="59" y="1"/>
                    <a:pt x="0" y="48"/>
                    <a:pt x="28" y="119"/>
                  </a:cubicBezTo>
                  <a:cubicBezTo>
                    <a:pt x="340" y="904"/>
                    <a:pt x="661" y="1680"/>
                    <a:pt x="973" y="2456"/>
                  </a:cubicBezTo>
                  <a:cubicBezTo>
                    <a:pt x="1036" y="2438"/>
                    <a:pt x="1089" y="2412"/>
                    <a:pt x="1152" y="2385"/>
                  </a:cubicBezTo>
                  <a:cubicBezTo>
                    <a:pt x="839" y="1618"/>
                    <a:pt x="527" y="841"/>
                    <a:pt x="215" y="65"/>
                  </a:cubicBezTo>
                  <a:cubicBezTo>
                    <a:pt x="197" y="20"/>
                    <a:pt x="158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4"/>
            <p:cNvSpPr/>
            <p:nvPr/>
          </p:nvSpPr>
          <p:spPr>
            <a:xfrm>
              <a:off x="3354960" y="2985517"/>
              <a:ext cx="130185" cy="59042"/>
            </a:xfrm>
            <a:custGeom>
              <a:rect b="b" l="l" r="r" t="t"/>
              <a:pathLst>
                <a:path extrusionOk="0" h="1132" w="2496">
                  <a:moveTo>
                    <a:pt x="2381" y="0"/>
                  </a:moveTo>
                  <a:cubicBezTo>
                    <a:pt x="2370" y="0"/>
                    <a:pt x="2359" y="3"/>
                    <a:pt x="2347" y="7"/>
                  </a:cubicBezTo>
                  <a:cubicBezTo>
                    <a:pt x="1562" y="328"/>
                    <a:pt x="786" y="641"/>
                    <a:pt x="1" y="953"/>
                  </a:cubicBezTo>
                  <a:cubicBezTo>
                    <a:pt x="27" y="1015"/>
                    <a:pt x="54" y="1078"/>
                    <a:pt x="72" y="1131"/>
                  </a:cubicBezTo>
                  <a:cubicBezTo>
                    <a:pt x="848" y="819"/>
                    <a:pt x="1624" y="507"/>
                    <a:pt x="2391" y="195"/>
                  </a:cubicBezTo>
                  <a:cubicBezTo>
                    <a:pt x="2495" y="155"/>
                    <a:pt x="2470" y="0"/>
                    <a:pt x="2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2825176" y="2980353"/>
              <a:ext cx="131072" cy="60920"/>
            </a:xfrm>
            <a:custGeom>
              <a:rect b="b" l="l" r="r" t="t"/>
              <a:pathLst>
                <a:path extrusionOk="0" h="1168" w="2513">
                  <a:moveTo>
                    <a:pt x="165" y="1"/>
                  </a:moveTo>
                  <a:cubicBezTo>
                    <a:pt x="73" y="1"/>
                    <a:pt x="1" y="138"/>
                    <a:pt x="104" y="178"/>
                  </a:cubicBezTo>
                  <a:lnTo>
                    <a:pt x="2432" y="1168"/>
                  </a:lnTo>
                  <a:cubicBezTo>
                    <a:pt x="2459" y="1105"/>
                    <a:pt x="2485" y="1043"/>
                    <a:pt x="2512" y="989"/>
                  </a:cubicBezTo>
                  <a:cubicBezTo>
                    <a:pt x="1736" y="659"/>
                    <a:pt x="969" y="338"/>
                    <a:pt x="202" y="8"/>
                  </a:cubicBezTo>
                  <a:cubicBezTo>
                    <a:pt x="189" y="3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4"/>
            <p:cNvSpPr/>
            <p:nvPr/>
          </p:nvSpPr>
          <p:spPr>
            <a:xfrm>
              <a:off x="3235358" y="2795187"/>
              <a:ext cx="62015" cy="127890"/>
            </a:xfrm>
            <a:custGeom>
              <a:rect b="b" l="l" r="r" t="t"/>
              <a:pathLst>
                <a:path extrusionOk="0" h="2452" w="1189">
                  <a:moveTo>
                    <a:pt x="1057" y="0"/>
                  </a:moveTo>
                  <a:cubicBezTo>
                    <a:pt x="1028" y="0"/>
                    <a:pt x="999" y="15"/>
                    <a:pt x="982" y="52"/>
                  </a:cubicBezTo>
                  <a:cubicBezTo>
                    <a:pt x="652" y="828"/>
                    <a:pt x="331" y="1595"/>
                    <a:pt x="1" y="2372"/>
                  </a:cubicBezTo>
                  <a:cubicBezTo>
                    <a:pt x="54" y="2398"/>
                    <a:pt x="117" y="2425"/>
                    <a:pt x="179" y="2452"/>
                  </a:cubicBezTo>
                  <a:cubicBezTo>
                    <a:pt x="500" y="1685"/>
                    <a:pt x="830" y="917"/>
                    <a:pt x="1152" y="150"/>
                  </a:cubicBezTo>
                  <a:cubicBezTo>
                    <a:pt x="1188" y="71"/>
                    <a:pt x="1121" y="0"/>
                    <a:pt x="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4"/>
            <p:cNvSpPr/>
            <p:nvPr/>
          </p:nvSpPr>
          <p:spPr>
            <a:xfrm>
              <a:off x="2976230" y="2859395"/>
              <a:ext cx="61911" cy="83713"/>
            </a:xfrm>
            <a:custGeom>
              <a:rect b="b" l="l" r="r" t="t"/>
              <a:pathLst>
                <a:path extrusionOk="0" h="1605" w="1187">
                  <a:moveTo>
                    <a:pt x="137" y="1"/>
                  </a:moveTo>
                  <a:cubicBezTo>
                    <a:pt x="70" y="1"/>
                    <a:pt x="1" y="67"/>
                    <a:pt x="44" y="141"/>
                  </a:cubicBezTo>
                  <a:cubicBezTo>
                    <a:pt x="374" y="632"/>
                    <a:pt x="696" y="1123"/>
                    <a:pt x="1026" y="1604"/>
                  </a:cubicBezTo>
                  <a:cubicBezTo>
                    <a:pt x="1079" y="1569"/>
                    <a:pt x="1133" y="1533"/>
                    <a:pt x="1186" y="1497"/>
                  </a:cubicBezTo>
                  <a:cubicBezTo>
                    <a:pt x="865" y="1016"/>
                    <a:pt x="544" y="525"/>
                    <a:pt x="214" y="43"/>
                  </a:cubicBezTo>
                  <a:cubicBezTo>
                    <a:pt x="195" y="14"/>
                    <a:pt x="166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4"/>
            <p:cNvSpPr/>
            <p:nvPr/>
          </p:nvSpPr>
          <p:spPr>
            <a:xfrm>
              <a:off x="3333105" y="2944937"/>
              <a:ext cx="86112" cy="60033"/>
            </a:xfrm>
            <a:custGeom>
              <a:rect b="b" l="l" r="r" t="t"/>
              <a:pathLst>
                <a:path extrusionOk="0" h="1151" w="1651">
                  <a:moveTo>
                    <a:pt x="1516" y="1"/>
                  </a:moveTo>
                  <a:cubicBezTo>
                    <a:pt x="1499" y="1"/>
                    <a:pt x="1481" y="6"/>
                    <a:pt x="1463" y="18"/>
                  </a:cubicBezTo>
                  <a:cubicBezTo>
                    <a:pt x="982" y="339"/>
                    <a:pt x="491" y="669"/>
                    <a:pt x="0" y="990"/>
                  </a:cubicBezTo>
                  <a:cubicBezTo>
                    <a:pt x="45" y="1044"/>
                    <a:pt x="81" y="1097"/>
                    <a:pt x="116" y="1151"/>
                  </a:cubicBezTo>
                  <a:cubicBezTo>
                    <a:pt x="598" y="830"/>
                    <a:pt x="1080" y="509"/>
                    <a:pt x="1561" y="188"/>
                  </a:cubicBezTo>
                  <a:cubicBezTo>
                    <a:pt x="1650" y="128"/>
                    <a:pt x="1598" y="1"/>
                    <a:pt x="1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2844005" y="3055984"/>
              <a:ext cx="97795" cy="28113"/>
            </a:xfrm>
            <a:custGeom>
              <a:rect b="b" l="l" r="r" t="t"/>
              <a:pathLst>
                <a:path extrusionOk="0" h="539" w="1875">
                  <a:moveTo>
                    <a:pt x="147" y="1"/>
                  </a:moveTo>
                  <a:cubicBezTo>
                    <a:pt x="40" y="1"/>
                    <a:pt x="1" y="166"/>
                    <a:pt x="117" y="191"/>
                  </a:cubicBezTo>
                  <a:cubicBezTo>
                    <a:pt x="688" y="307"/>
                    <a:pt x="1268" y="423"/>
                    <a:pt x="1839" y="539"/>
                  </a:cubicBezTo>
                  <a:cubicBezTo>
                    <a:pt x="1848" y="476"/>
                    <a:pt x="1866" y="405"/>
                    <a:pt x="1875" y="342"/>
                  </a:cubicBezTo>
                  <a:cubicBezTo>
                    <a:pt x="1304" y="226"/>
                    <a:pt x="742" y="119"/>
                    <a:pt x="171" y="3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3192588" y="2813234"/>
              <a:ext cx="28530" cy="95918"/>
            </a:xfrm>
            <a:custGeom>
              <a:rect b="b" l="l" r="r" t="t"/>
              <a:pathLst>
                <a:path extrusionOk="0" h="1839" w="547">
                  <a:moveTo>
                    <a:pt x="426" y="1"/>
                  </a:moveTo>
                  <a:cubicBezTo>
                    <a:pt x="389" y="1"/>
                    <a:pt x="355" y="22"/>
                    <a:pt x="348" y="72"/>
                  </a:cubicBezTo>
                  <a:cubicBezTo>
                    <a:pt x="232" y="652"/>
                    <a:pt x="116" y="1223"/>
                    <a:pt x="0" y="1794"/>
                  </a:cubicBezTo>
                  <a:cubicBezTo>
                    <a:pt x="63" y="1811"/>
                    <a:pt x="125" y="1820"/>
                    <a:pt x="187" y="1838"/>
                  </a:cubicBezTo>
                  <a:cubicBezTo>
                    <a:pt x="303" y="1267"/>
                    <a:pt x="419" y="696"/>
                    <a:pt x="535" y="125"/>
                  </a:cubicBezTo>
                  <a:cubicBezTo>
                    <a:pt x="546" y="50"/>
                    <a:pt x="482" y="1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4"/>
            <p:cNvSpPr/>
            <p:nvPr/>
          </p:nvSpPr>
          <p:spPr>
            <a:xfrm>
              <a:off x="3084252" y="2814173"/>
              <a:ext cx="30199" cy="95448"/>
            </a:xfrm>
            <a:custGeom>
              <a:rect b="b" l="l" r="r" t="t"/>
              <a:pathLst>
                <a:path extrusionOk="0" h="1830" w="579">
                  <a:moveTo>
                    <a:pt x="125" y="1"/>
                  </a:moveTo>
                  <a:cubicBezTo>
                    <a:pt x="65" y="1"/>
                    <a:pt x="0" y="50"/>
                    <a:pt x="16" y="125"/>
                  </a:cubicBezTo>
                  <a:cubicBezTo>
                    <a:pt x="141" y="687"/>
                    <a:pt x="266" y="1258"/>
                    <a:pt x="382" y="1829"/>
                  </a:cubicBezTo>
                  <a:cubicBezTo>
                    <a:pt x="445" y="1811"/>
                    <a:pt x="507" y="1802"/>
                    <a:pt x="578" y="1785"/>
                  </a:cubicBezTo>
                  <a:cubicBezTo>
                    <a:pt x="453" y="1214"/>
                    <a:pt x="329" y="643"/>
                    <a:pt x="213" y="72"/>
                  </a:cubicBezTo>
                  <a:cubicBezTo>
                    <a:pt x="202" y="22"/>
                    <a:pt x="165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4"/>
            <p:cNvSpPr/>
            <p:nvPr/>
          </p:nvSpPr>
          <p:spPr>
            <a:xfrm>
              <a:off x="3367061" y="3052280"/>
              <a:ext cx="97795" cy="29052"/>
            </a:xfrm>
            <a:custGeom>
              <a:rect b="b" l="l" r="r" t="t"/>
              <a:pathLst>
                <a:path extrusionOk="0" h="557" w="1875">
                  <a:moveTo>
                    <a:pt x="1728" y="0"/>
                  </a:moveTo>
                  <a:cubicBezTo>
                    <a:pt x="1721" y="0"/>
                    <a:pt x="1713" y="1"/>
                    <a:pt x="1704" y="3"/>
                  </a:cubicBezTo>
                  <a:lnTo>
                    <a:pt x="0" y="360"/>
                  </a:lnTo>
                  <a:cubicBezTo>
                    <a:pt x="9" y="431"/>
                    <a:pt x="27" y="494"/>
                    <a:pt x="36" y="556"/>
                  </a:cubicBezTo>
                  <a:cubicBezTo>
                    <a:pt x="607" y="431"/>
                    <a:pt x="1187" y="315"/>
                    <a:pt x="1758" y="190"/>
                  </a:cubicBezTo>
                  <a:cubicBezTo>
                    <a:pt x="1875" y="165"/>
                    <a:pt x="1836" y="0"/>
                    <a:pt x="1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4"/>
            <p:cNvSpPr/>
            <p:nvPr/>
          </p:nvSpPr>
          <p:spPr>
            <a:xfrm>
              <a:off x="2887767" y="2948223"/>
              <a:ext cx="86634" cy="59094"/>
            </a:xfrm>
            <a:custGeom>
              <a:rect b="b" l="l" r="r" t="t"/>
              <a:pathLst>
                <a:path extrusionOk="0" h="1133" w="1661">
                  <a:moveTo>
                    <a:pt x="136" y="0"/>
                  </a:moveTo>
                  <a:cubicBezTo>
                    <a:pt x="54" y="0"/>
                    <a:pt x="1" y="128"/>
                    <a:pt x="90" y="187"/>
                  </a:cubicBezTo>
                  <a:cubicBezTo>
                    <a:pt x="581" y="499"/>
                    <a:pt x="1071" y="820"/>
                    <a:pt x="1553" y="1133"/>
                  </a:cubicBezTo>
                  <a:cubicBezTo>
                    <a:pt x="1589" y="1079"/>
                    <a:pt x="1624" y="1026"/>
                    <a:pt x="1660" y="972"/>
                  </a:cubicBezTo>
                  <a:cubicBezTo>
                    <a:pt x="1169" y="651"/>
                    <a:pt x="679" y="330"/>
                    <a:pt x="188" y="17"/>
                  </a:cubicBezTo>
                  <a:cubicBezTo>
                    <a:pt x="170" y="5"/>
                    <a:pt x="152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4"/>
            <p:cNvSpPr/>
            <p:nvPr/>
          </p:nvSpPr>
          <p:spPr>
            <a:xfrm>
              <a:off x="3268897" y="2857361"/>
              <a:ext cx="61233" cy="84339"/>
            </a:xfrm>
            <a:custGeom>
              <a:rect b="b" l="l" r="r" t="t"/>
              <a:pathLst>
                <a:path extrusionOk="0" h="1617" w="1174">
                  <a:moveTo>
                    <a:pt x="1034" y="0"/>
                  </a:moveTo>
                  <a:cubicBezTo>
                    <a:pt x="1004" y="0"/>
                    <a:pt x="974" y="14"/>
                    <a:pt x="955" y="47"/>
                  </a:cubicBezTo>
                  <a:cubicBezTo>
                    <a:pt x="634" y="528"/>
                    <a:pt x="321" y="1019"/>
                    <a:pt x="0" y="1510"/>
                  </a:cubicBezTo>
                  <a:cubicBezTo>
                    <a:pt x="63" y="1545"/>
                    <a:pt x="116" y="1581"/>
                    <a:pt x="170" y="1617"/>
                  </a:cubicBezTo>
                  <a:cubicBezTo>
                    <a:pt x="482" y="1126"/>
                    <a:pt x="803" y="635"/>
                    <a:pt x="1124" y="145"/>
                  </a:cubicBezTo>
                  <a:cubicBezTo>
                    <a:pt x="1174" y="70"/>
                    <a:pt x="1103" y="0"/>
                    <a:pt x="10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4"/>
            <p:cNvSpPr/>
            <p:nvPr/>
          </p:nvSpPr>
          <p:spPr>
            <a:xfrm>
              <a:off x="2953384" y="2920735"/>
              <a:ext cx="402552" cy="238725"/>
            </a:xfrm>
            <a:custGeom>
              <a:rect b="b" l="l" r="r" t="t"/>
              <a:pathLst>
                <a:path extrusionOk="0" h="4577" w="7718">
                  <a:moveTo>
                    <a:pt x="3863" y="0"/>
                  </a:moveTo>
                  <a:cubicBezTo>
                    <a:pt x="1731" y="0"/>
                    <a:pt x="1" y="1722"/>
                    <a:pt x="1" y="3854"/>
                  </a:cubicBezTo>
                  <a:cubicBezTo>
                    <a:pt x="1" y="4104"/>
                    <a:pt x="27" y="4345"/>
                    <a:pt x="72" y="4577"/>
                  </a:cubicBezTo>
                  <a:lnTo>
                    <a:pt x="2873" y="4577"/>
                  </a:lnTo>
                  <a:cubicBezTo>
                    <a:pt x="2722" y="4372"/>
                    <a:pt x="2641" y="4122"/>
                    <a:pt x="2641" y="3854"/>
                  </a:cubicBezTo>
                  <a:cubicBezTo>
                    <a:pt x="2641" y="3176"/>
                    <a:pt x="3185" y="2632"/>
                    <a:pt x="3863" y="2632"/>
                  </a:cubicBezTo>
                  <a:cubicBezTo>
                    <a:pt x="4533" y="2632"/>
                    <a:pt x="5086" y="3176"/>
                    <a:pt x="5086" y="3854"/>
                  </a:cubicBezTo>
                  <a:cubicBezTo>
                    <a:pt x="5086" y="4122"/>
                    <a:pt x="4996" y="4372"/>
                    <a:pt x="4845" y="4577"/>
                  </a:cubicBezTo>
                  <a:lnTo>
                    <a:pt x="7646" y="4577"/>
                  </a:lnTo>
                  <a:cubicBezTo>
                    <a:pt x="7691" y="4345"/>
                    <a:pt x="7717" y="4104"/>
                    <a:pt x="7717" y="3854"/>
                  </a:cubicBezTo>
                  <a:cubicBezTo>
                    <a:pt x="7717" y="1722"/>
                    <a:pt x="5987" y="0"/>
                    <a:pt x="3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091137" y="3057966"/>
              <a:ext cx="127525" cy="101498"/>
            </a:xfrm>
            <a:custGeom>
              <a:rect b="b" l="l" r="r" t="t"/>
              <a:pathLst>
                <a:path extrusionOk="0" h="1946" w="2445">
                  <a:moveTo>
                    <a:pt x="1222" y="1"/>
                  </a:moveTo>
                  <a:cubicBezTo>
                    <a:pt x="544" y="1"/>
                    <a:pt x="0" y="545"/>
                    <a:pt x="0" y="1223"/>
                  </a:cubicBezTo>
                  <a:cubicBezTo>
                    <a:pt x="0" y="1491"/>
                    <a:pt x="81" y="1741"/>
                    <a:pt x="232" y="1946"/>
                  </a:cubicBezTo>
                  <a:lnTo>
                    <a:pt x="2204" y="1946"/>
                  </a:lnTo>
                  <a:cubicBezTo>
                    <a:pt x="2355" y="1741"/>
                    <a:pt x="2445" y="1491"/>
                    <a:pt x="2445" y="1223"/>
                  </a:cubicBezTo>
                  <a:cubicBezTo>
                    <a:pt x="2445" y="545"/>
                    <a:pt x="1892" y="1"/>
                    <a:pt x="1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5" name="Google Shape;515;p34"/>
          <p:cNvGrpSpPr/>
          <p:nvPr/>
        </p:nvGrpSpPr>
        <p:grpSpPr>
          <a:xfrm>
            <a:off x="1055829" y="3426496"/>
            <a:ext cx="518400" cy="268696"/>
            <a:chOff x="1536748" y="3143793"/>
            <a:chExt cx="435447" cy="225700"/>
          </a:xfrm>
        </p:grpSpPr>
        <p:sp>
          <p:nvSpPr>
            <p:cNvPr id="516" name="Google Shape;516;p34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4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9" name="Google Shape;519;p34"/>
          <p:cNvGrpSpPr/>
          <p:nvPr/>
        </p:nvGrpSpPr>
        <p:grpSpPr>
          <a:xfrm>
            <a:off x="7569559" y="3426496"/>
            <a:ext cx="518400" cy="268696"/>
            <a:chOff x="1536748" y="3143793"/>
            <a:chExt cx="435447" cy="225700"/>
          </a:xfrm>
        </p:grpSpPr>
        <p:sp>
          <p:nvSpPr>
            <p:cNvPr id="520" name="Google Shape;520;p34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3" name="Google Shape;523;p34"/>
          <p:cNvSpPr/>
          <p:nvPr/>
        </p:nvSpPr>
        <p:spPr>
          <a:xfrm>
            <a:off x="6790229" y="3695268"/>
            <a:ext cx="1017901" cy="1105638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4" name="Google Shape;524;p34"/>
          <p:cNvSpPr/>
          <p:nvPr/>
        </p:nvSpPr>
        <p:spPr>
          <a:xfrm flipH="1">
            <a:off x="1335787" y="3695272"/>
            <a:ext cx="1017901" cy="1105638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525" name="Google Shape;525;p34"/>
          <p:cNvGrpSpPr/>
          <p:nvPr/>
        </p:nvGrpSpPr>
        <p:grpSpPr>
          <a:xfrm rot="-5400000">
            <a:off x="937700" y="1607475"/>
            <a:ext cx="530475" cy="87600"/>
            <a:chOff x="1376200" y="606800"/>
            <a:chExt cx="530475" cy="87600"/>
          </a:xfrm>
        </p:grpSpPr>
        <p:sp>
          <p:nvSpPr>
            <p:cNvPr id="526" name="Google Shape;526;p34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4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0" name="Google Shape;530;p34"/>
          <p:cNvGrpSpPr/>
          <p:nvPr/>
        </p:nvGrpSpPr>
        <p:grpSpPr>
          <a:xfrm>
            <a:off x="7355050" y="1386050"/>
            <a:ext cx="530475" cy="87600"/>
            <a:chOff x="1376200" y="606800"/>
            <a:chExt cx="530475" cy="87600"/>
          </a:xfrm>
        </p:grpSpPr>
        <p:sp>
          <p:nvSpPr>
            <p:cNvPr id="531" name="Google Shape;531;p34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5" name="Google Shape;535;p34"/>
          <p:cNvGrpSpPr/>
          <p:nvPr/>
        </p:nvGrpSpPr>
        <p:grpSpPr>
          <a:xfrm>
            <a:off x="4024338" y="487741"/>
            <a:ext cx="1095491" cy="1090515"/>
            <a:chOff x="315520" y="3277869"/>
            <a:chExt cx="609114" cy="606347"/>
          </a:xfrm>
        </p:grpSpPr>
        <p:sp>
          <p:nvSpPr>
            <p:cNvPr id="536" name="Google Shape;536;p34"/>
            <p:cNvSpPr/>
            <p:nvPr/>
          </p:nvSpPr>
          <p:spPr>
            <a:xfrm>
              <a:off x="616584" y="3277869"/>
              <a:ext cx="6989" cy="138687"/>
            </a:xfrm>
            <a:custGeom>
              <a:rect b="b" l="l" r="r" t="t"/>
              <a:pathLst>
                <a:path extrusionOk="0" h="2659" w="134">
                  <a:moveTo>
                    <a:pt x="67" y="0"/>
                  </a:moveTo>
                  <a:cubicBezTo>
                    <a:pt x="34" y="0"/>
                    <a:pt x="0" y="22"/>
                    <a:pt x="0" y="67"/>
                  </a:cubicBezTo>
                  <a:lnTo>
                    <a:pt x="0" y="2592"/>
                  </a:lnTo>
                  <a:cubicBezTo>
                    <a:pt x="0" y="2636"/>
                    <a:pt x="34" y="2659"/>
                    <a:pt x="67" y="2659"/>
                  </a:cubicBezTo>
                  <a:cubicBezTo>
                    <a:pt x="101" y="2659"/>
                    <a:pt x="134" y="2636"/>
                    <a:pt x="134" y="2592"/>
                  </a:cubicBezTo>
                  <a:lnTo>
                    <a:pt x="134" y="67"/>
                  </a:lnTo>
                  <a:cubicBezTo>
                    <a:pt x="134" y="22"/>
                    <a:pt x="101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616584" y="3745477"/>
              <a:ext cx="6989" cy="138739"/>
            </a:xfrm>
            <a:custGeom>
              <a:rect b="b" l="l" r="r" t="t"/>
              <a:pathLst>
                <a:path extrusionOk="0" h="2660" w="134">
                  <a:moveTo>
                    <a:pt x="67" y="1"/>
                  </a:moveTo>
                  <a:cubicBezTo>
                    <a:pt x="34" y="1"/>
                    <a:pt x="0" y="23"/>
                    <a:pt x="0" y="68"/>
                  </a:cubicBezTo>
                  <a:lnTo>
                    <a:pt x="0" y="2592"/>
                  </a:lnTo>
                  <a:cubicBezTo>
                    <a:pt x="0" y="2637"/>
                    <a:pt x="34" y="2659"/>
                    <a:pt x="67" y="2659"/>
                  </a:cubicBezTo>
                  <a:cubicBezTo>
                    <a:pt x="101" y="2659"/>
                    <a:pt x="134" y="2637"/>
                    <a:pt x="134" y="2592"/>
                  </a:cubicBezTo>
                  <a:lnTo>
                    <a:pt x="134" y="68"/>
                  </a:lnTo>
                  <a:cubicBezTo>
                    <a:pt x="134" y="23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315520" y="3577263"/>
              <a:ext cx="141034" cy="7511"/>
            </a:xfrm>
            <a:custGeom>
              <a:rect b="b" l="l" r="r" t="t"/>
              <a:pathLst>
                <a:path extrusionOk="0" h="144" w="2704">
                  <a:moveTo>
                    <a:pt x="98" y="1"/>
                  </a:moveTo>
                  <a:cubicBezTo>
                    <a:pt x="0" y="1"/>
                    <a:pt x="0" y="144"/>
                    <a:pt x="98" y="144"/>
                  </a:cubicBezTo>
                  <a:lnTo>
                    <a:pt x="2614" y="144"/>
                  </a:lnTo>
                  <a:cubicBezTo>
                    <a:pt x="2703" y="144"/>
                    <a:pt x="2703" y="1"/>
                    <a:pt x="2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783599" y="3577263"/>
              <a:ext cx="141034" cy="7511"/>
            </a:xfrm>
            <a:custGeom>
              <a:rect b="b" l="l" r="r" t="t"/>
              <a:pathLst>
                <a:path extrusionOk="0" h="144" w="2704">
                  <a:moveTo>
                    <a:pt x="90" y="1"/>
                  </a:moveTo>
                  <a:cubicBezTo>
                    <a:pt x="1" y="1"/>
                    <a:pt x="1" y="144"/>
                    <a:pt x="90" y="144"/>
                  </a:cubicBezTo>
                  <a:lnTo>
                    <a:pt x="2615" y="144"/>
                  </a:lnTo>
                  <a:cubicBezTo>
                    <a:pt x="2704" y="144"/>
                    <a:pt x="2704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402887" y="3365445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08" y="1"/>
                  </a:moveTo>
                  <a:cubicBezTo>
                    <a:pt x="52" y="1"/>
                    <a:pt x="1" y="70"/>
                    <a:pt x="56" y="119"/>
                  </a:cubicBezTo>
                  <a:lnTo>
                    <a:pt x="1840" y="1903"/>
                  </a:lnTo>
                  <a:cubicBezTo>
                    <a:pt x="1854" y="1917"/>
                    <a:pt x="1870" y="1923"/>
                    <a:pt x="1886" y="1923"/>
                  </a:cubicBezTo>
                  <a:cubicBezTo>
                    <a:pt x="1939" y="1923"/>
                    <a:pt x="1987" y="1853"/>
                    <a:pt x="1938" y="1805"/>
                  </a:cubicBezTo>
                  <a:lnTo>
                    <a:pt x="154" y="21"/>
                  </a:lnTo>
                  <a:cubicBezTo>
                    <a:pt x="140" y="7"/>
                    <a:pt x="124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733630" y="3696291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06" y="0"/>
                  </a:moveTo>
                  <a:cubicBezTo>
                    <a:pt x="48" y="0"/>
                    <a:pt x="1" y="70"/>
                    <a:pt x="49" y="119"/>
                  </a:cubicBezTo>
                  <a:cubicBezTo>
                    <a:pt x="647" y="716"/>
                    <a:pt x="1244" y="1305"/>
                    <a:pt x="1833" y="1903"/>
                  </a:cubicBezTo>
                  <a:cubicBezTo>
                    <a:pt x="1849" y="1917"/>
                    <a:pt x="1867" y="1923"/>
                    <a:pt x="1883" y="1923"/>
                  </a:cubicBezTo>
                  <a:cubicBezTo>
                    <a:pt x="1940" y="1923"/>
                    <a:pt x="1987" y="1853"/>
                    <a:pt x="1931" y="1805"/>
                  </a:cubicBezTo>
                  <a:lnTo>
                    <a:pt x="156" y="20"/>
                  </a:lnTo>
                  <a:cubicBezTo>
                    <a:pt x="140" y="6"/>
                    <a:pt x="122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3252" y="3696291"/>
              <a:ext cx="103272" cy="100299"/>
            </a:xfrm>
            <a:custGeom>
              <a:rect b="b" l="l" r="r" t="t"/>
              <a:pathLst>
                <a:path extrusionOk="0" h="1923" w="1980">
                  <a:moveTo>
                    <a:pt x="1879" y="0"/>
                  </a:moveTo>
                  <a:cubicBezTo>
                    <a:pt x="1863" y="0"/>
                    <a:pt x="1847" y="6"/>
                    <a:pt x="1833" y="20"/>
                  </a:cubicBezTo>
                  <a:lnTo>
                    <a:pt x="49" y="1805"/>
                  </a:lnTo>
                  <a:cubicBezTo>
                    <a:pt x="1" y="1853"/>
                    <a:pt x="49" y="1923"/>
                    <a:pt x="102" y="1923"/>
                  </a:cubicBezTo>
                  <a:cubicBezTo>
                    <a:pt x="117" y="1923"/>
                    <a:pt x="133" y="1917"/>
                    <a:pt x="147" y="1903"/>
                  </a:cubicBezTo>
                  <a:cubicBezTo>
                    <a:pt x="736" y="1305"/>
                    <a:pt x="1334" y="716"/>
                    <a:pt x="1931" y="119"/>
                  </a:cubicBezTo>
                  <a:cubicBezTo>
                    <a:pt x="1980" y="70"/>
                    <a:pt x="1932" y="0"/>
                    <a:pt x="1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733630" y="3365445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883" y="1"/>
                  </a:moveTo>
                  <a:cubicBezTo>
                    <a:pt x="1867" y="1"/>
                    <a:pt x="1849" y="7"/>
                    <a:pt x="1833" y="21"/>
                  </a:cubicBezTo>
                  <a:lnTo>
                    <a:pt x="49" y="1805"/>
                  </a:lnTo>
                  <a:cubicBezTo>
                    <a:pt x="1" y="1853"/>
                    <a:pt x="48" y="1923"/>
                    <a:pt x="106" y="1923"/>
                  </a:cubicBezTo>
                  <a:cubicBezTo>
                    <a:pt x="122" y="1923"/>
                    <a:pt x="140" y="1917"/>
                    <a:pt x="156" y="1903"/>
                  </a:cubicBezTo>
                  <a:lnTo>
                    <a:pt x="1931" y="119"/>
                  </a:lnTo>
                  <a:cubicBezTo>
                    <a:pt x="1987" y="70"/>
                    <a:pt x="1940" y="1"/>
                    <a:pt x="1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21915" y="3346250"/>
              <a:ext cx="43030" cy="91484"/>
            </a:xfrm>
            <a:custGeom>
              <a:rect b="b" l="l" r="r" t="t"/>
              <a:pathLst>
                <a:path extrusionOk="0" h="1754" w="825">
                  <a:moveTo>
                    <a:pt x="85" y="0"/>
                  </a:moveTo>
                  <a:cubicBezTo>
                    <a:pt x="42" y="0"/>
                    <a:pt x="0" y="36"/>
                    <a:pt x="22" y="85"/>
                  </a:cubicBezTo>
                  <a:lnTo>
                    <a:pt x="700" y="1753"/>
                  </a:lnTo>
                  <a:cubicBezTo>
                    <a:pt x="745" y="1736"/>
                    <a:pt x="780" y="1718"/>
                    <a:pt x="825" y="1709"/>
                  </a:cubicBezTo>
                  <a:cubicBezTo>
                    <a:pt x="602" y="1156"/>
                    <a:pt x="379" y="603"/>
                    <a:pt x="156" y="50"/>
                  </a:cubicBezTo>
                  <a:cubicBezTo>
                    <a:pt x="142" y="15"/>
                    <a:pt x="113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675212" y="3724300"/>
              <a:ext cx="43082" cy="91745"/>
            </a:xfrm>
            <a:custGeom>
              <a:rect b="b" l="l" r="r" t="t"/>
              <a:pathLst>
                <a:path extrusionOk="0" h="1759" w="826">
                  <a:moveTo>
                    <a:pt x="125" y="1"/>
                  </a:moveTo>
                  <a:cubicBezTo>
                    <a:pt x="89" y="19"/>
                    <a:pt x="45" y="37"/>
                    <a:pt x="0" y="54"/>
                  </a:cubicBezTo>
                  <a:cubicBezTo>
                    <a:pt x="223" y="607"/>
                    <a:pt x="446" y="1161"/>
                    <a:pt x="669" y="1714"/>
                  </a:cubicBezTo>
                  <a:cubicBezTo>
                    <a:pt x="683" y="1745"/>
                    <a:pt x="712" y="1758"/>
                    <a:pt x="739" y="1758"/>
                  </a:cubicBezTo>
                  <a:cubicBezTo>
                    <a:pt x="783" y="1758"/>
                    <a:pt x="825" y="1724"/>
                    <a:pt x="803" y="1669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83901" y="3635890"/>
              <a:ext cx="93101" cy="42717"/>
            </a:xfrm>
            <a:custGeom>
              <a:rect b="b" l="l" r="r" t="t"/>
              <a:pathLst>
                <a:path extrusionOk="0" h="819" w="1785">
                  <a:moveTo>
                    <a:pt x="1731" y="1"/>
                  </a:moveTo>
                  <a:cubicBezTo>
                    <a:pt x="1178" y="233"/>
                    <a:pt x="625" y="456"/>
                    <a:pt x="72" y="679"/>
                  </a:cubicBezTo>
                  <a:cubicBezTo>
                    <a:pt x="1" y="703"/>
                    <a:pt x="21" y="818"/>
                    <a:pt x="83" y="818"/>
                  </a:cubicBezTo>
                  <a:cubicBezTo>
                    <a:pt x="91" y="818"/>
                    <a:pt x="99" y="817"/>
                    <a:pt x="108" y="813"/>
                  </a:cubicBezTo>
                  <a:cubicBezTo>
                    <a:pt x="670" y="581"/>
                    <a:pt x="1223" y="358"/>
                    <a:pt x="1785" y="135"/>
                  </a:cubicBezTo>
                  <a:cubicBezTo>
                    <a:pt x="1767" y="90"/>
                    <a:pt x="1749" y="45"/>
                    <a:pt x="1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763153" y="3483898"/>
              <a:ext cx="93101" cy="42248"/>
            </a:xfrm>
            <a:custGeom>
              <a:rect b="b" l="l" r="r" t="t"/>
              <a:pathLst>
                <a:path extrusionOk="0" h="810" w="1785">
                  <a:moveTo>
                    <a:pt x="1703" y="1"/>
                  </a:moveTo>
                  <a:cubicBezTo>
                    <a:pt x="1695" y="1"/>
                    <a:pt x="1687" y="2"/>
                    <a:pt x="1677" y="7"/>
                  </a:cubicBezTo>
                  <a:lnTo>
                    <a:pt x="0" y="676"/>
                  </a:lnTo>
                  <a:cubicBezTo>
                    <a:pt x="18" y="720"/>
                    <a:pt x="36" y="765"/>
                    <a:pt x="54" y="809"/>
                  </a:cubicBezTo>
                  <a:lnTo>
                    <a:pt x="1713" y="140"/>
                  </a:lnTo>
                  <a:cubicBezTo>
                    <a:pt x="1784" y="109"/>
                    <a:pt x="1764" y="1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84944" y="3480143"/>
              <a:ext cx="92997" cy="43186"/>
            </a:xfrm>
            <a:custGeom>
              <a:rect b="b" l="l" r="r" t="t"/>
              <a:pathLst>
                <a:path extrusionOk="0" h="828" w="1783">
                  <a:moveTo>
                    <a:pt x="111" y="0"/>
                  </a:moveTo>
                  <a:cubicBezTo>
                    <a:pt x="45" y="0"/>
                    <a:pt x="0" y="92"/>
                    <a:pt x="70" y="123"/>
                  </a:cubicBezTo>
                  <a:cubicBezTo>
                    <a:pt x="623" y="364"/>
                    <a:pt x="1176" y="596"/>
                    <a:pt x="1729" y="828"/>
                  </a:cubicBezTo>
                  <a:cubicBezTo>
                    <a:pt x="1747" y="792"/>
                    <a:pt x="1765" y="748"/>
                    <a:pt x="1783" y="703"/>
                  </a:cubicBezTo>
                  <a:cubicBezTo>
                    <a:pt x="1239" y="471"/>
                    <a:pt x="685" y="239"/>
                    <a:pt x="141" y="7"/>
                  </a:cubicBezTo>
                  <a:cubicBezTo>
                    <a:pt x="131" y="3"/>
                    <a:pt x="120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762214" y="3638707"/>
              <a:ext cx="93571" cy="43499"/>
            </a:xfrm>
            <a:custGeom>
              <a:rect b="b" l="l" r="r" t="t"/>
              <a:pathLst>
                <a:path extrusionOk="0" h="834" w="1794">
                  <a:moveTo>
                    <a:pt x="54" y="0"/>
                  </a:moveTo>
                  <a:cubicBezTo>
                    <a:pt x="36" y="45"/>
                    <a:pt x="18" y="90"/>
                    <a:pt x="0" y="125"/>
                  </a:cubicBezTo>
                  <a:cubicBezTo>
                    <a:pt x="545" y="357"/>
                    <a:pt x="1098" y="589"/>
                    <a:pt x="1642" y="830"/>
                  </a:cubicBezTo>
                  <a:cubicBezTo>
                    <a:pt x="1651" y="833"/>
                    <a:pt x="1660" y="834"/>
                    <a:pt x="1668" y="834"/>
                  </a:cubicBezTo>
                  <a:cubicBezTo>
                    <a:pt x="1744" y="834"/>
                    <a:pt x="1793" y="737"/>
                    <a:pt x="1713" y="705"/>
                  </a:cubicBezTo>
                  <a:cubicBezTo>
                    <a:pt x="1160" y="473"/>
                    <a:pt x="607" y="232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518055" y="3722944"/>
              <a:ext cx="44595" cy="91693"/>
            </a:xfrm>
            <a:custGeom>
              <a:rect b="b" l="l" r="r" t="t"/>
              <a:pathLst>
                <a:path extrusionOk="0" h="1758" w="855">
                  <a:moveTo>
                    <a:pt x="729" y="0"/>
                  </a:moveTo>
                  <a:cubicBezTo>
                    <a:pt x="489" y="553"/>
                    <a:pt x="257" y="1106"/>
                    <a:pt x="25" y="1650"/>
                  </a:cubicBezTo>
                  <a:cubicBezTo>
                    <a:pt x="0" y="1706"/>
                    <a:pt x="52" y="1757"/>
                    <a:pt x="98" y="1757"/>
                  </a:cubicBezTo>
                  <a:cubicBezTo>
                    <a:pt x="119" y="1757"/>
                    <a:pt x="139" y="1747"/>
                    <a:pt x="150" y="1722"/>
                  </a:cubicBezTo>
                  <a:cubicBezTo>
                    <a:pt x="382" y="1169"/>
                    <a:pt x="622" y="616"/>
                    <a:pt x="854" y="63"/>
                  </a:cubicBezTo>
                  <a:cubicBezTo>
                    <a:pt x="810" y="45"/>
                    <a:pt x="765" y="27"/>
                    <a:pt x="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77507" y="3347450"/>
              <a:ext cx="44647" cy="91693"/>
            </a:xfrm>
            <a:custGeom>
              <a:rect b="b" l="l" r="r" t="t"/>
              <a:pathLst>
                <a:path extrusionOk="0" h="1758" w="856">
                  <a:moveTo>
                    <a:pt x="757" y="0"/>
                  </a:moveTo>
                  <a:cubicBezTo>
                    <a:pt x="736" y="0"/>
                    <a:pt x="717" y="11"/>
                    <a:pt x="706" y="36"/>
                  </a:cubicBezTo>
                  <a:cubicBezTo>
                    <a:pt x="474" y="598"/>
                    <a:pt x="242" y="1151"/>
                    <a:pt x="1" y="1704"/>
                  </a:cubicBezTo>
                  <a:cubicBezTo>
                    <a:pt x="45" y="1722"/>
                    <a:pt x="90" y="1739"/>
                    <a:pt x="135" y="1757"/>
                  </a:cubicBezTo>
                  <a:cubicBezTo>
                    <a:pt x="367" y="1204"/>
                    <a:pt x="599" y="660"/>
                    <a:pt x="830" y="107"/>
                  </a:cubicBezTo>
                  <a:cubicBezTo>
                    <a:pt x="855" y="51"/>
                    <a:pt x="803" y="0"/>
                    <a:pt x="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492601" y="3393506"/>
              <a:ext cx="43969" cy="60033"/>
            </a:xfrm>
            <a:custGeom>
              <a:rect b="b" l="l" r="r" t="t"/>
              <a:pathLst>
                <a:path extrusionOk="0" h="1151" w="843">
                  <a:moveTo>
                    <a:pt x="95" y="0"/>
                  </a:moveTo>
                  <a:cubicBezTo>
                    <a:pt x="46" y="0"/>
                    <a:pt x="0" y="52"/>
                    <a:pt x="31" y="107"/>
                  </a:cubicBezTo>
                  <a:cubicBezTo>
                    <a:pt x="263" y="455"/>
                    <a:pt x="495" y="803"/>
                    <a:pt x="727" y="1151"/>
                  </a:cubicBezTo>
                  <a:cubicBezTo>
                    <a:pt x="771" y="1124"/>
                    <a:pt x="807" y="1097"/>
                    <a:pt x="843" y="1071"/>
                  </a:cubicBezTo>
                  <a:cubicBezTo>
                    <a:pt x="620" y="723"/>
                    <a:pt x="388" y="384"/>
                    <a:pt x="156" y="36"/>
                  </a:cubicBezTo>
                  <a:cubicBezTo>
                    <a:pt x="139" y="11"/>
                    <a:pt x="117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703587" y="3708966"/>
              <a:ext cx="44386" cy="59772"/>
            </a:xfrm>
            <a:custGeom>
              <a:rect b="b" l="l" r="r" t="t"/>
              <a:pathLst>
                <a:path extrusionOk="0" h="1146" w="851">
                  <a:moveTo>
                    <a:pt x="116" y="0"/>
                  </a:moveTo>
                  <a:cubicBezTo>
                    <a:pt x="81" y="27"/>
                    <a:pt x="36" y="45"/>
                    <a:pt x="0" y="72"/>
                  </a:cubicBezTo>
                  <a:cubicBezTo>
                    <a:pt x="232" y="420"/>
                    <a:pt x="455" y="768"/>
                    <a:pt x="687" y="1116"/>
                  </a:cubicBezTo>
                  <a:cubicBezTo>
                    <a:pt x="703" y="1136"/>
                    <a:pt x="725" y="1145"/>
                    <a:pt x="746" y="1145"/>
                  </a:cubicBezTo>
                  <a:cubicBezTo>
                    <a:pt x="799" y="1145"/>
                    <a:pt x="850" y="1095"/>
                    <a:pt x="812" y="1044"/>
                  </a:cubicBezTo>
                  <a:cubicBezTo>
                    <a:pt x="580" y="696"/>
                    <a:pt x="348" y="348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431001" y="3664317"/>
              <a:ext cx="61389" cy="43343"/>
            </a:xfrm>
            <a:custGeom>
              <a:rect b="b" l="l" r="r" t="t"/>
              <a:pathLst>
                <a:path extrusionOk="0" h="831" w="1177">
                  <a:moveTo>
                    <a:pt x="1105" y="0"/>
                  </a:moveTo>
                  <a:cubicBezTo>
                    <a:pt x="757" y="232"/>
                    <a:pt x="409" y="464"/>
                    <a:pt x="61" y="696"/>
                  </a:cubicBezTo>
                  <a:cubicBezTo>
                    <a:pt x="1" y="741"/>
                    <a:pt x="42" y="831"/>
                    <a:pt x="100" y="831"/>
                  </a:cubicBezTo>
                  <a:cubicBezTo>
                    <a:pt x="110" y="831"/>
                    <a:pt x="121" y="828"/>
                    <a:pt x="133" y="821"/>
                  </a:cubicBezTo>
                  <a:cubicBezTo>
                    <a:pt x="480" y="580"/>
                    <a:pt x="828" y="348"/>
                    <a:pt x="1176" y="116"/>
                  </a:cubicBezTo>
                  <a:cubicBezTo>
                    <a:pt x="1150" y="80"/>
                    <a:pt x="1123" y="45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747766" y="3454689"/>
              <a:ext cx="61337" cy="43082"/>
            </a:xfrm>
            <a:custGeom>
              <a:rect b="b" l="l" r="r" t="t"/>
              <a:pathLst>
                <a:path extrusionOk="0" h="826" w="1176">
                  <a:moveTo>
                    <a:pt x="1081" y="0"/>
                  </a:moveTo>
                  <a:cubicBezTo>
                    <a:pt x="1069" y="0"/>
                    <a:pt x="1057" y="4"/>
                    <a:pt x="1045" y="13"/>
                  </a:cubicBezTo>
                  <a:lnTo>
                    <a:pt x="1" y="709"/>
                  </a:lnTo>
                  <a:cubicBezTo>
                    <a:pt x="28" y="745"/>
                    <a:pt x="54" y="790"/>
                    <a:pt x="81" y="825"/>
                  </a:cubicBezTo>
                  <a:lnTo>
                    <a:pt x="1116" y="129"/>
                  </a:lnTo>
                  <a:cubicBezTo>
                    <a:pt x="1175" y="93"/>
                    <a:pt x="1136" y="0"/>
                    <a:pt x="1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98140" y="3533919"/>
              <a:ext cx="70048" cy="20133"/>
            </a:xfrm>
            <a:custGeom>
              <a:rect b="b" l="l" r="r" t="t"/>
              <a:pathLst>
                <a:path extrusionOk="0" h="386" w="1343">
                  <a:moveTo>
                    <a:pt x="105" y="1"/>
                  </a:moveTo>
                  <a:cubicBezTo>
                    <a:pt x="27" y="1"/>
                    <a:pt x="1" y="128"/>
                    <a:pt x="85" y="145"/>
                  </a:cubicBezTo>
                  <a:lnTo>
                    <a:pt x="1316" y="386"/>
                  </a:lnTo>
                  <a:cubicBezTo>
                    <a:pt x="1325" y="341"/>
                    <a:pt x="1333" y="297"/>
                    <a:pt x="1342" y="252"/>
                  </a:cubicBezTo>
                  <a:cubicBezTo>
                    <a:pt x="932" y="172"/>
                    <a:pt x="522" y="91"/>
                    <a:pt x="120" y="2"/>
                  </a:cubicBezTo>
                  <a:cubicBezTo>
                    <a:pt x="115" y="1"/>
                    <a:pt x="110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772437" y="3607985"/>
              <a:ext cx="70048" cy="20133"/>
            </a:xfrm>
            <a:custGeom>
              <a:rect b="b" l="l" r="r" t="t"/>
              <a:pathLst>
                <a:path extrusionOk="0" h="386" w="1343">
                  <a:moveTo>
                    <a:pt x="27" y="1"/>
                  </a:moveTo>
                  <a:cubicBezTo>
                    <a:pt x="19" y="45"/>
                    <a:pt x="10" y="99"/>
                    <a:pt x="1" y="143"/>
                  </a:cubicBezTo>
                  <a:cubicBezTo>
                    <a:pt x="402" y="224"/>
                    <a:pt x="813" y="304"/>
                    <a:pt x="1214" y="384"/>
                  </a:cubicBezTo>
                  <a:cubicBezTo>
                    <a:pt x="1220" y="385"/>
                    <a:pt x="1225" y="386"/>
                    <a:pt x="1230" y="386"/>
                  </a:cubicBezTo>
                  <a:cubicBezTo>
                    <a:pt x="1308" y="386"/>
                    <a:pt x="1342" y="267"/>
                    <a:pt x="1259" y="250"/>
                  </a:cubicBezTo>
                  <a:cubicBezTo>
                    <a:pt x="848" y="170"/>
                    <a:pt x="438" y="8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2718" y="3733167"/>
              <a:ext cx="20654" cy="68326"/>
            </a:xfrm>
            <a:custGeom>
              <a:rect b="b" l="l" r="r" t="t"/>
              <a:pathLst>
                <a:path extrusionOk="0" h="1310" w="396">
                  <a:moveTo>
                    <a:pt x="252" y="0"/>
                  </a:moveTo>
                  <a:cubicBezTo>
                    <a:pt x="172" y="411"/>
                    <a:pt x="92" y="812"/>
                    <a:pt x="12" y="1223"/>
                  </a:cubicBezTo>
                  <a:cubicBezTo>
                    <a:pt x="1" y="1276"/>
                    <a:pt x="44" y="1310"/>
                    <a:pt x="85" y="1310"/>
                  </a:cubicBezTo>
                  <a:cubicBezTo>
                    <a:pt x="112" y="1310"/>
                    <a:pt x="138" y="1294"/>
                    <a:pt x="145" y="1258"/>
                  </a:cubicBezTo>
                  <a:cubicBezTo>
                    <a:pt x="226" y="848"/>
                    <a:pt x="306" y="437"/>
                    <a:pt x="395" y="27"/>
                  </a:cubicBezTo>
                  <a:cubicBezTo>
                    <a:pt x="342" y="18"/>
                    <a:pt x="297" y="9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47254" y="3360542"/>
              <a:ext cx="20185" cy="68326"/>
            </a:xfrm>
            <a:custGeom>
              <a:rect b="b" l="l" r="r" t="t"/>
              <a:pathLst>
                <a:path extrusionOk="0" h="1310" w="387">
                  <a:moveTo>
                    <a:pt x="303" y="0"/>
                  </a:moveTo>
                  <a:cubicBezTo>
                    <a:pt x="275" y="0"/>
                    <a:pt x="249" y="16"/>
                    <a:pt x="242" y="52"/>
                  </a:cubicBezTo>
                  <a:cubicBezTo>
                    <a:pt x="162" y="463"/>
                    <a:pt x="81" y="873"/>
                    <a:pt x="1" y="1283"/>
                  </a:cubicBezTo>
                  <a:cubicBezTo>
                    <a:pt x="46" y="1292"/>
                    <a:pt x="90" y="1301"/>
                    <a:pt x="135" y="1310"/>
                  </a:cubicBezTo>
                  <a:cubicBezTo>
                    <a:pt x="215" y="909"/>
                    <a:pt x="295" y="498"/>
                    <a:pt x="376" y="88"/>
                  </a:cubicBezTo>
                  <a:cubicBezTo>
                    <a:pt x="386" y="35"/>
                    <a:pt x="343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569902" y="3361168"/>
              <a:ext cx="21124" cy="68170"/>
            </a:xfrm>
            <a:custGeom>
              <a:rect b="b" l="l" r="r" t="t"/>
              <a:pathLst>
                <a:path extrusionOk="0" h="1307" w="405">
                  <a:moveTo>
                    <a:pt x="90" y="0"/>
                  </a:moveTo>
                  <a:cubicBezTo>
                    <a:pt x="48" y="0"/>
                    <a:pt x="1" y="39"/>
                    <a:pt x="12" y="94"/>
                  </a:cubicBezTo>
                  <a:cubicBezTo>
                    <a:pt x="101" y="495"/>
                    <a:pt x="182" y="905"/>
                    <a:pt x="271" y="1307"/>
                  </a:cubicBezTo>
                  <a:cubicBezTo>
                    <a:pt x="315" y="1298"/>
                    <a:pt x="360" y="1289"/>
                    <a:pt x="405" y="1280"/>
                  </a:cubicBezTo>
                  <a:cubicBezTo>
                    <a:pt x="324" y="870"/>
                    <a:pt x="235" y="459"/>
                    <a:pt x="146" y="49"/>
                  </a:cubicBezTo>
                  <a:cubicBezTo>
                    <a:pt x="139" y="15"/>
                    <a:pt x="115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49132" y="3732698"/>
              <a:ext cx="21072" cy="68326"/>
            </a:xfrm>
            <a:custGeom>
              <a:rect b="b" l="l" r="r" t="t"/>
              <a:pathLst>
                <a:path extrusionOk="0" h="1310" w="404">
                  <a:moveTo>
                    <a:pt x="134" y="0"/>
                  </a:moveTo>
                  <a:cubicBezTo>
                    <a:pt x="90" y="9"/>
                    <a:pt x="45" y="18"/>
                    <a:pt x="1" y="27"/>
                  </a:cubicBezTo>
                  <a:cubicBezTo>
                    <a:pt x="90" y="438"/>
                    <a:pt x="170" y="848"/>
                    <a:pt x="259" y="1258"/>
                  </a:cubicBezTo>
                  <a:cubicBezTo>
                    <a:pt x="267" y="1294"/>
                    <a:pt x="293" y="1310"/>
                    <a:pt x="320" y="1310"/>
                  </a:cubicBezTo>
                  <a:cubicBezTo>
                    <a:pt x="361" y="1310"/>
                    <a:pt x="404" y="1276"/>
                    <a:pt x="393" y="1223"/>
                  </a:cubicBezTo>
                  <a:cubicBezTo>
                    <a:pt x="313" y="812"/>
                    <a:pt x="224" y="411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98610" y="3609863"/>
              <a:ext cx="70048" cy="21072"/>
            </a:xfrm>
            <a:custGeom>
              <a:rect b="b" l="l" r="r" t="t"/>
              <a:pathLst>
                <a:path extrusionOk="0" h="404" w="1343">
                  <a:moveTo>
                    <a:pt x="1307" y="0"/>
                  </a:moveTo>
                  <a:cubicBezTo>
                    <a:pt x="896" y="89"/>
                    <a:pt x="495" y="179"/>
                    <a:pt x="84" y="268"/>
                  </a:cubicBezTo>
                  <a:cubicBezTo>
                    <a:pt x="1" y="285"/>
                    <a:pt x="27" y="403"/>
                    <a:pt x="104" y="403"/>
                  </a:cubicBezTo>
                  <a:cubicBezTo>
                    <a:pt x="109" y="403"/>
                    <a:pt x="115" y="403"/>
                    <a:pt x="120" y="402"/>
                  </a:cubicBezTo>
                  <a:cubicBezTo>
                    <a:pt x="522" y="313"/>
                    <a:pt x="932" y="223"/>
                    <a:pt x="1342" y="143"/>
                  </a:cubicBezTo>
                  <a:cubicBezTo>
                    <a:pt x="1324" y="98"/>
                    <a:pt x="1316" y="54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771968" y="3531155"/>
              <a:ext cx="69578" cy="21072"/>
            </a:xfrm>
            <a:custGeom>
              <a:rect b="b" l="l" r="r" t="t"/>
              <a:pathLst>
                <a:path extrusionOk="0" h="404" w="1334">
                  <a:moveTo>
                    <a:pt x="1229" y="0"/>
                  </a:moveTo>
                  <a:cubicBezTo>
                    <a:pt x="1224" y="0"/>
                    <a:pt x="1219" y="1"/>
                    <a:pt x="1214" y="2"/>
                  </a:cubicBezTo>
                  <a:cubicBezTo>
                    <a:pt x="813" y="91"/>
                    <a:pt x="402" y="180"/>
                    <a:pt x="1" y="269"/>
                  </a:cubicBezTo>
                  <a:cubicBezTo>
                    <a:pt x="10" y="314"/>
                    <a:pt x="19" y="358"/>
                    <a:pt x="28" y="403"/>
                  </a:cubicBezTo>
                  <a:cubicBezTo>
                    <a:pt x="438" y="314"/>
                    <a:pt x="848" y="225"/>
                    <a:pt x="1250" y="144"/>
                  </a:cubicBezTo>
                  <a:cubicBezTo>
                    <a:pt x="1334" y="128"/>
                    <a:pt x="1307" y="0"/>
                    <a:pt x="1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429279" y="3457036"/>
              <a:ext cx="62172" cy="42561"/>
            </a:xfrm>
            <a:custGeom>
              <a:rect b="b" l="l" r="r" t="t"/>
              <a:pathLst>
                <a:path extrusionOk="0" h="816" w="1192">
                  <a:moveTo>
                    <a:pt x="99" y="0"/>
                  </a:moveTo>
                  <a:cubicBezTo>
                    <a:pt x="38" y="0"/>
                    <a:pt x="1" y="92"/>
                    <a:pt x="67" y="129"/>
                  </a:cubicBezTo>
                  <a:cubicBezTo>
                    <a:pt x="415" y="361"/>
                    <a:pt x="763" y="584"/>
                    <a:pt x="1111" y="816"/>
                  </a:cubicBezTo>
                  <a:cubicBezTo>
                    <a:pt x="1138" y="771"/>
                    <a:pt x="1165" y="736"/>
                    <a:pt x="1191" y="691"/>
                  </a:cubicBezTo>
                  <a:lnTo>
                    <a:pt x="139" y="13"/>
                  </a:lnTo>
                  <a:cubicBezTo>
                    <a:pt x="125" y="4"/>
                    <a:pt x="112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748705" y="3662909"/>
              <a:ext cx="62172" cy="42143"/>
            </a:xfrm>
            <a:custGeom>
              <a:rect b="b" l="l" r="r" t="t"/>
              <a:pathLst>
                <a:path extrusionOk="0" h="808" w="1192">
                  <a:moveTo>
                    <a:pt x="81" y="0"/>
                  </a:moveTo>
                  <a:cubicBezTo>
                    <a:pt x="54" y="36"/>
                    <a:pt x="28" y="81"/>
                    <a:pt x="1" y="116"/>
                  </a:cubicBezTo>
                  <a:cubicBezTo>
                    <a:pt x="358" y="348"/>
                    <a:pt x="706" y="571"/>
                    <a:pt x="1053" y="794"/>
                  </a:cubicBezTo>
                  <a:cubicBezTo>
                    <a:pt x="1067" y="803"/>
                    <a:pt x="1081" y="807"/>
                    <a:pt x="1093" y="807"/>
                  </a:cubicBezTo>
                  <a:cubicBezTo>
                    <a:pt x="1154" y="807"/>
                    <a:pt x="1191" y="715"/>
                    <a:pt x="1125" y="678"/>
                  </a:cubicBezTo>
                  <a:cubicBezTo>
                    <a:pt x="777" y="455"/>
                    <a:pt x="429" y="223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494896" y="3709904"/>
              <a:ext cx="43552" cy="60190"/>
            </a:xfrm>
            <a:custGeom>
              <a:rect b="b" l="l" r="r" t="t"/>
              <a:pathLst>
                <a:path extrusionOk="0" h="1154" w="835">
                  <a:moveTo>
                    <a:pt x="718" y="0"/>
                  </a:moveTo>
                  <a:cubicBezTo>
                    <a:pt x="487" y="348"/>
                    <a:pt x="264" y="705"/>
                    <a:pt x="32" y="1053"/>
                  </a:cubicBezTo>
                  <a:cubicBezTo>
                    <a:pt x="0" y="1103"/>
                    <a:pt x="49" y="1154"/>
                    <a:pt x="99" y="1154"/>
                  </a:cubicBezTo>
                  <a:cubicBezTo>
                    <a:pt x="120" y="1154"/>
                    <a:pt x="141" y="1145"/>
                    <a:pt x="156" y="1124"/>
                  </a:cubicBezTo>
                  <a:cubicBezTo>
                    <a:pt x="379" y="776"/>
                    <a:pt x="611" y="428"/>
                    <a:pt x="834" y="81"/>
                  </a:cubicBezTo>
                  <a:cubicBezTo>
                    <a:pt x="790" y="54"/>
                    <a:pt x="754" y="27"/>
                    <a:pt x="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701709" y="3391942"/>
              <a:ext cx="43604" cy="60242"/>
            </a:xfrm>
            <a:custGeom>
              <a:rect b="b" l="l" r="r" t="t"/>
              <a:pathLst>
                <a:path extrusionOk="0" h="1155" w="836">
                  <a:moveTo>
                    <a:pt x="736" y="0"/>
                  </a:moveTo>
                  <a:cubicBezTo>
                    <a:pt x="715" y="0"/>
                    <a:pt x="694" y="9"/>
                    <a:pt x="679" y="30"/>
                  </a:cubicBezTo>
                  <a:cubicBezTo>
                    <a:pt x="456" y="387"/>
                    <a:pt x="233" y="735"/>
                    <a:pt x="1" y="1083"/>
                  </a:cubicBezTo>
                  <a:cubicBezTo>
                    <a:pt x="45" y="1109"/>
                    <a:pt x="81" y="1127"/>
                    <a:pt x="117" y="1154"/>
                  </a:cubicBezTo>
                  <a:cubicBezTo>
                    <a:pt x="349" y="806"/>
                    <a:pt x="572" y="458"/>
                    <a:pt x="804" y="101"/>
                  </a:cubicBezTo>
                  <a:cubicBezTo>
                    <a:pt x="835" y="51"/>
                    <a:pt x="786" y="0"/>
                    <a:pt x="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476484" y="3437216"/>
              <a:ext cx="287179" cy="287596"/>
            </a:xfrm>
            <a:custGeom>
              <a:rect b="b" l="l" r="r" t="t"/>
              <a:pathLst>
                <a:path extrusionOk="0" h="5514" w="5506">
                  <a:moveTo>
                    <a:pt x="2758" y="1"/>
                  </a:moveTo>
                  <a:cubicBezTo>
                    <a:pt x="1232" y="1"/>
                    <a:pt x="1" y="1241"/>
                    <a:pt x="1" y="2757"/>
                  </a:cubicBezTo>
                  <a:cubicBezTo>
                    <a:pt x="1" y="4283"/>
                    <a:pt x="1232" y="5514"/>
                    <a:pt x="2758" y="5514"/>
                  </a:cubicBezTo>
                  <a:cubicBezTo>
                    <a:pt x="4274" y="5514"/>
                    <a:pt x="5505" y="4283"/>
                    <a:pt x="5505" y="2757"/>
                  </a:cubicBezTo>
                  <a:cubicBezTo>
                    <a:pt x="5505" y="1241"/>
                    <a:pt x="4274" y="1"/>
                    <a:pt x="2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574700" y="3535380"/>
              <a:ext cx="91223" cy="91276"/>
            </a:xfrm>
            <a:custGeom>
              <a:rect b="b" l="l" r="r" t="t"/>
              <a:pathLst>
                <a:path extrusionOk="0" h="1750" w="1749">
                  <a:moveTo>
                    <a:pt x="875" y="1"/>
                  </a:moveTo>
                  <a:cubicBezTo>
                    <a:pt x="384" y="1"/>
                    <a:pt x="0" y="393"/>
                    <a:pt x="0" y="875"/>
                  </a:cubicBezTo>
                  <a:cubicBezTo>
                    <a:pt x="0" y="1357"/>
                    <a:pt x="384" y="1749"/>
                    <a:pt x="875" y="1749"/>
                  </a:cubicBezTo>
                  <a:cubicBezTo>
                    <a:pt x="1356" y="1749"/>
                    <a:pt x="1749" y="1357"/>
                    <a:pt x="1749" y="875"/>
                  </a:cubicBezTo>
                  <a:cubicBezTo>
                    <a:pt x="1749" y="393"/>
                    <a:pt x="1356" y="1"/>
                    <a:pt x="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5"/>
          <p:cNvSpPr/>
          <p:nvPr/>
        </p:nvSpPr>
        <p:spPr>
          <a:xfrm>
            <a:off x="389200" y="357500"/>
            <a:ext cx="8370600" cy="445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ARCHITECTURE</a:t>
            </a:r>
            <a:endParaRPr>
              <a:solidFill>
                <a:schemeClr val="lt2"/>
              </a:solidFill>
            </a:endParaRPr>
          </a:p>
        </p:txBody>
      </p:sp>
      <p:grpSp>
        <p:nvGrpSpPr>
          <p:cNvPr id="576" name="Google Shape;576;p35"/>
          <p:cNvGrpSpPr/>
          <p:nvPr/>
        </p:nvGrpSpPr>
        <p:grpSpPr>
          <a:xfrm rot="-5400000">
            <a:off x="8049175" y="1842025"/>
            <a:ext cx="530475" cy="87600"/>
            <a:chOff x="1376200" y="606800"/>
            <a:chExt cx="530475" cy="87600"/>
          </a:xfrm>
        </p:grpSpPr>
        <p:sp>
          <p:nvSpPr>
            <p:cNvPr id="577" name="Google Shape;577;p35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1" name="Google Shape;581;p35"/>
          <p:cNvGrpSpPr/>
          <p:nvPr/>
        </p:nvGrpSpPr>
        <p:grpSpPr>
          <a:xfrm rot="-5400000">
            <a:off x="564325" y="3571725"/>
            <a:ext cx="530475" cy="87600"/>
            <a:chOff x="1376200" y="606800"/>
            <a:chExt cx="530475" cy="87600"/>
          </a:xfrm>
        </p:grpSpPr>
        <p:sp>
          <p:nvSpPr>
            <p:cNvPr id="582" name="Google Shape;582;p35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6" name="Google Shape;586;p35"/>
          <p:cNvSpPr/>
          <p:nvPr/>
        </p:nvSpPr>
        <p:spPr>
          <a:xfrm>
            <a:off x="7904773" y="3151184"/>
            <a:ext cx="855007" cy="928703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7" name="Google Shape;587;p35"/>
          <p:cNvSpPr/>
          <p:nvPr/>
        </p:nvSpPr>
        <p:spPr>
          <a:xfrm>
            <a:off x="390973" y="1808297"/>
            <a:ext cx="855007" cy="928703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588" name="Google Shape;5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388" y="1507425"/>
            <a:ext cx="8093224" cy="26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6"/>
          <p:cNvSpPr txBox="1"/>
          <p:nvPr>
            <p:ph type="title"/>
          </p:nvPr>
        </p:nvSpPr>
        <p:spPr>
          <a:xfrm>
            <a:off x="893187" y="2163563"/>
            <a:ext cx="7357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grpSp>
        <p:nvGrpSpPr>
          <p:cNvPr id="594" name="Google Shape;594;p36"/>
          <p:cNvGrpSpPr/>
          <p:nvPr/>
        </p:nvGrpSpPr>
        <p:grpSpPr>
          <a:xfrm>
            <a:off x="3305040" y="3426532"/>
            <a:ext cx="2534024" cy="1374331"/>
            <a:chOff x="2729098" y="2697597"/>
            <a:chExt cx="851601" cy="461867"/>
          </a:xfrm>
        </p:grpSpPr>
        <p:sp>
          <p:nvSpPr>
            <p:cNvPr id="595" name="Google Shape;595;p36"/>
            <p:cNvSpPr/>
            <p:nvPr/>
          </p:nvSpPr>
          <p:spPr>
            <a:xfrm>
              <a:off x="3149765" y="2697597"/>
              <a:ext cx="10275" cy="194078"/>
            </a:xfrm>
            <a:custGeom>
              <a:rect b="b" l="l" r="r" t="t"/>
              <a:pathLst>
                <a:path extrusionOk="0" h="3721" w="197">
                  <a:moveTo>
                    <a:pt x="98" y="1"/>
                  </a:moveTo>
                  <a:cubicBezTo>
                    <a:pt x="49" y="1"/>
                    <a:pt x="0" y="32"/>
                    <a:pt x="0" y="94"/>
                  </a:cubicBezTo>
                  <a:lnTo>
                    <a:pt x="0" y="3627"/>
                  </a:lnTo>
                  <a:cubicBezTo>
                    <a:pt x="0" y="3689"/>
                    <a:pt x="49" y="3721"/>
                    <a:pt x="98" y="3721"/>
                  </a:cubicBezTo>
                  <a:cubicBezTo>
                    <a:pt x="148" y="3721"/>
                    <a:pt x="197" y="3689"/>
                    <a:pt x="197" y="3627"/>
                  </a:cubicBezTo>
                  <a:lnTo>
                    <a:pt x="197" y="94"/>
                  </a:lnTo>
                  <a:cubicBezTo>
                    <a:pt x="197" y="32"/>
                    <a:pt x="148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2729098" y="3116645"/>
              <a:ext cx="196895" cy="10275"/>
            </a:xfrm>
            <a:custGeom>
              <a:rect b="b" l="l" r="r" t="t"/>
              <a:pathLst>
                <a:path extrusionOk="0" h="197" w="3775">
                  <a:moveTo>
                    <a:pt x="126" y="0"/>
                  </a:moveTo>
                  <a:cubicBezTo>
                    <a:pt x="1" y="0"/>
                    <a:pt x="1" y="196"/>
                    <a:pt x="126" y="196"/>
                  </a:cubicBezTo>
                  <a:lnTo>
                    <a:pt x="3649" y="196"/>
                  </a:lnTo>
                  <a:cubicBezTo>
                    <a:pt x="3774" y="196"/>
                    <a:pt x="3774" y="0"/>
                    <a:pt x="3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3383335" y="3116645"/>
              <a:ext cx="197364" cy="10275"/>
            </a:xfrm>
            <a:custGeom>
              <a:rect b="b" l="l" r="r" t="t"/>
              <a:pathLst>
                <a:path extrusionOk="0" h="197" w="3784">
                  <a:moveTo>
                    <a:pt x="126" y="0"/>
                  </a:moveTo>
                  <a:cubicBezTo>
                    <a:pt x="1" y="0"/>
                    <a:pt x="1" y="196"/>
                    <a:pt x="126" y="196"/>
                  </a:cubicBezTo>
                  <a:lnTo>
                    <a:pt x="3658" y="196"/>
                  </a:lnTo>
                  <a:cubicBezTo>
                    <a:pt x="3783" y="196"/>
                    <a:pt x="3783" y="0"/>
                    <a:pt x="3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2851151" y="2820120"/>
              <a:ext cx="144476" cy="140356"/>
            </a:xfrm>
            <a:custGeom>
              <a:rect b="b" l="l" r="r" t="t"/>
              <a:pathLst>
                <a:path extrusionOk="0" h="2691" w="2770">
                  <a:moveTo>
                    <a:pt x="140" y="1"/>
                  </a:moveTo>
                  <a:cubicBezTo>
                    <a:pt x="65" y="1"/>
                    <a:pt x="0" y="103"/>
                    <a:pt x="69" y="172"/>
                  </a:cubicBezTo>
                  <a:cubicBezTo>
                    <a:pt x="899" y="1001"/>
                    <a:pt x="1729" y="1831"/>
                    <a:pt x="2567" y="2661"/>
                  </a:cubicBezTo>
                  <a:cubicBezTo>
                    <a:pt x="2588" y="2682"/>
                    <a:pt x="2611" y="2690"/>
                    <a:pt x="2633" y="2690"/>
                  </a:cubicBezTo>
                  <a:cubicBezTo>
                    <a:pt x="2707" y="2690"/>
                    <a:pt x="2770" y="2595"/>
                    <a:pt x="2701" y="2527"/>
                  </a:cubicBezTo>
                  <a:lnTo>
                    <a:pt x="203" y="29"/>
                  </a:lnTo>
                  <a:cubicBezTo>
                    <a:pt x="183" y="9"/>
                    <a:pt x="16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3313702" y="2820120"/>
              <a:ext cx="144476" cy="140356"/>
            </a:xfrm>
            <a:custGeom>
              <a:rect b="b" l="l" r="r" t="t"/>
              <a:pathLst>
                <a:path extrusionOk="0" h="2691" w="2770">
                  <a:moveTo>
                    <a:pt x="2630" y="1"/>
                  </a:moveTo>
                  <a:cubicBezTo>
                    <a:pt x="2609" y="1"/>
                    <a:pt x="2587" y="9"/>
                    <a:pt x="2567" y="29"/>
                  </a:cubicBezTo>
                  <a:cubicBezTo>
                    <a:pt x="1737" y="859"/>
                    <a:pt x="899" y="1697"/>
                    <a:pt x="69" y="2527"/>
                  </a:cubicBezTo>
                  <a:cubicBezTo>
                    <a:pt x="0" y="2595"/>
                    <a:pt x="69" y="2690"/>
                    <a:pt x="144" y="2690"/>
                  </a:cubicBezTo>
                  <a:cubicBezTo>
                    <a:pt x="167" y="2690"/>
                    <a:pt x="191" y="2682"/>
                    <a:pt x="212" y="2661"/>
                  </a:cubicBezTo>
                  <a:cubicBezTo>
                    <a:pt x="1041" y="1831"/>
                    <a:pt x="1871" y="1001"/>
                    <a:pt x="2701" y="172"/>
                  </a:cubicBezTo>
                  <a:cubicBezTo>
                    <a:pt x="2770" y="103"/>
                    <a:pt x="2705" y="1"/>
                    <a:pt x="26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3017592" y="2793101"/>
              <a:ext cx="60085" cy="128151"/>
            </a:xfrm>
            <a:custGeom>
              <a:rect b="b" l="l" r="r" t="t"/>
              <a:pathLst>
                <a:path extrusionOk="0" h="2457" w="1152">
                  <a:moveTo>
                    <a:pt x="120" y="1"/>
                  </a:moveTo>
                  <a:cubicBezTo>
                    <a:pt x="59" y="1"/>
                    <a:pt x="0" y="48"/>
                    <a:pt x="28" y="119"/>
                  </a:cubicBezTo>
                  <a:cubicBezTo>
                    <a:pt x="340" y="904"/>
                    <a:pt x="661" y="1680"/>
                    <a:pt x="973" y="2456"/>
                  </a:cubicBezTo>
                  <a:cubicBezTo>
                    <a:pt x="1036" y="2438"/>
                    <a:pt x="1089" y="2412"/>
                    <a:pt x="1152" y="2385"/>
                  </a:cubicBezTo>
                  <a:cubicBezTo>
                    <a:pt x="839" y="1618"/>
                    <a:pt x="527" y="841"/>
                    <a:pt x="215" y="65"/>
                  </a:cubicBezTo>
                  <a:cubicBezTo>
                    <a:pt x="197" y="20"/>
                    <a:pt x="158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3354960" y="2985517"/>
              <a:ext cx="130185" cy="59042"/>
            </a:xfrm>
            <a:custGeom>
              <a:rect b="b" l="l" r="r" t="t"/>
              <a:pathLst>
                <a:path extrusionOk="0" h="1132" w="2496">
                  <a:moveTo>
                    <a:pt x="2381" y="0"/>
                  </a:moveTo>
                  <a:cubicBezTo>
                    <a:pt x="2370" y="0"/>
                    <a:pt x="2359" y="3"/>
                    <a:pt x="2347" y="7"/>
                  </a:cubicBezTo>
                  <a:cubicBezTo>
                    <a:pt x="1562" y="328"/>
                    <a:pt x="786" y="641"/>
                    <a:pt x="1" y="953"/>
                  </a:cubicBezTo>
                  <a:cubicBezTo>
                    <a:pt x="27" y="1015"/>
                    <a:pt x="54" y="1078"/>
                    <a:pt x="72" y="1131"/>
                  </a:cubicBezTo>
                  <a:cubicBezTo>
                    <a:pt x="848" y="819"/>
                    <a:pt x="1624" y="507"/>
                    <a:pt x="2391" y="195"/>
                  </a:cubicBezTo>
                  <a:cubicBezTo>
                    <a:pt x="2495" y="155"/>
                    <a:pt x="2470" y="0"/>
                    <a:pt x="2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2825176" y="2980353"/>
              <a:ext cx="131072" cy="60920"/>
            </a:xfrm>
            <a:custGeom>
              <a:rect b="b" l="l" r="r" t="t"/>
              <a:pathLst>
                <a:path extrusionOk="0" h="1168" w="2513">
                  <a:moveTo>
                    <a:pt x="165" y="1"/>
                  </a:moveTo>
                  <a:cubicBezTo>
                    <a:pt x="73" y="1"/>
                    <a:pt x="1" y="138"/>
                    <a:pt x="104" y="178"/>
                  </a:cubicBezTo>
                  <a:lnTo>
                    <a:pt x="2432" y="1168"/>
                  </a:lnTo>
                  <a:cubicBezTo>
                    <a:pt x="2459" y="1105"/>
                    <a:pt x="2485" y="1043"/>
                    <a:pt x="2512" y="989"/>
                  </a:cubicBezTo>
                  <a:cubicBezTo>
                    <a:pt x="1736" y="659"/>
                    <a:pt x="969" y="338"/>
                    <a:pt x="202" y="8"/>
                  </a:cubicBezTo>
                  <a:cubicBezTo>
                    <a:pt x="189" y="3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3235358" y="2795187"/>
              <a:ext cx="62015" cy="127890"/>
            </a:xfrm>
            <a:custGeom>
              <a:rect b="b" l="l" r="r" t="t"/>
              <a:pathLst>
                <a:path extrusionOk="0" h="2452" w="1189">
                  <a:moveTo>
                    <a:pt x="1057" y="0"/>
                  </a:moveTo>
                  <a:cubicBezTo>
                    <a:pt x="1028" y="0"/>
                    <a:pt x="999" y="15"/>
                    <a:pt x="982" y="52"/>
                  </a:cubicBezTo>
                  <a:cubicBezTo>
                    <a:pt x="652" y="828"/>
                    <a:pt x="331" y="1595"/>
                    <a:pt x="1" y="2372"/>
                  </a:cubicBezTo>
                  <a:cubicBezTo>
                    <a:pt x="54" y="2398"/>
                    <a:pt x="117" y="2425"/>
                    <a:pt x="179" y="2452"/>
                  </a:cubicBezTo>
                  <a:cubicBezTo>
                    <a:pt x="500" y="1685"/>
                    <a:pt x="830" y="917"/>
                    <a:pt x="1152" y="150"/>
                  </a:cubicBezTo>
                  <a:cubicBezTo>
                    <a:pt x="1188" y="71"/>
                    <a:pt x="1121" y="0"/>
                    <a:pt x="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2976230" y="2859395"/>
              <a:ext cx="61911" cy="83713"/>
            </a:xfrm>
            <a:custGeom>
              <a:rect b="b" l="l" r="r" t="t"/>
              <a:pathLst>
                <a:path extrusionOk="0" h="1605" w="1187">
                  <a:moveTo>
                    <a:pt x="137" y="1"/>
                  </a:moveTo>
                  <a:cubicBezTo>
                    <a:pt x="70" y="1"/>
                    <a:pt x="1" y="67"/>
                    <a:pt x="44" y="141"/>
                  </a:cubicBezTo>
                  <a:cubicBezTo>
                    <a:pt x="374" y="632"/>
                    <a:pt x="696" y="1123"/>
                    <a:pt x="1026" y="1604"/>
                  </a:cubicBezTo>
                  <a:cubicBezTo>
                    <a:pt x="1079" y="1569"/>
                    <a:pt x="1133" y="1533"/>
                    <a:pt x="1186" y="1497"/>
                  </a:cubicBezTo>
                  <a:cubicBezTo>
                    <a:pt x="865" y="1016"/>
                    <a:pt x="544" y="525"/>
                    <a:pt x="214" y="43"/>
                  </a:cubicBezTo>
                  <a:cubicBezTo>
                    <a:pt x="195" y="14"/>
                    <a:pt x="166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6"/>
            <p:cNvSpPr/>
            <p:nvPr/>
          </p:nvSpPr>
          <p:spPr>
            <a:xfrm>
              <a:off x="3333105" y="2944937"/>
              <a:ext cx="86112" cy="60033"/>
            </a:xfrm>
            <a:custGeom>
              <a:rect b="b" l="l" r="r" t="t"/>
              <a:pathLst>
                <a:path extrusionOk="0" h="1151" w="1651">
                  <a:moveTo>
                    <a:pt x="1516" y="1"/>
                  </a:moveTo>
                  <a:cubicBezTo>
                    <a:pt x="1499" y="1"/>
                    <a:pt x="1481" y="6"/>
                    <a:pt x="1463" y="18"/>
                  </a:cubicBezTo>
                  <a:cubicBezTo>
                    <a:pt x="982" y="339"/>
                    <a:pt x="491" y="669"/>
                    <a:pt x="0" y="990"/>
                  </a:cubicBezTo>
                  <a:cubicBezTo>
                    <a:pt x="45" y="1044"/>
                    <a:pt x="81" y="1097"/>
                    <a:pt x="116" y="1151"/>
                  </a:cubicBezTo>
                  <a:cubicBezTo>
                    <a:pt x="598" y="830"/>
                    <a:pt x="1080" y="509"/>
                    <a:pt x="1561" y="188"/>
                  </a:cubicBezTo>
                  <a:cubicBezTo>
                    <a:pt x="1650" y="128"/>
                    <a:pt x="1598" y="1"/>
                    <a:pt x="1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2844005" y="3055984"/>
              <a:ext cx="97795" cy="28113"/>
            </a:xfrm>
            <a:custGeom>
              <a:rect b="b" l="l" r="r" t="t"/>
              <a:pathLst>
                <a:path extrusionOk="0" h="539" w="1875">
                  <a:moveTo>
                    <a:pt x="147" y="1"/>
                  </a:moveTo>
                  <a:cubicBezTo>
                    <a:pt x="40" y="1"/>
                    <a:pt x="1" y="166"/>
                    <a:pt x="117" y="191"/>
                  </a:cubicBezTo>
                  <a:cubicBezTo>
                    <a:pt x="688" y="307"/>
                    <a:pt x="1268" y="423"/>
                    <a:pt x="1839" y="539"/>
                  </a:cubicBezTo>
                  <a:cubicBezTo>
                    <a:pt x="1848" y="476"/>
                    <a:pt x="1866" y="405"/>
                    <a:pt x="1875" y="342"/>
                  </a:cubicBezTo>
                  <a:cubicBezTo>
                    <a:pt x="1304" y="226"/>
                    <a:pt x="742" y="119"/>
                    <a:pt x="171" y="3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3192588" y="2813234"/>
              <a:ext cx="28530" cy="95918"/>
            </a:xfrm>
            <a:custGeom>
              <a:rect b="b" l="l" r="r" t="t"/>
              <a:pathLst>
                <a:path extrusionOk="0" h="1839" w="547">
                  <a:moveTo>
                    <a:pt x="426" y="1"/>
                  </a:moveTo>
                  <a:cubicBezTo>
                    <a:pt x="389" y="1"/>
                    <a:pt x="355" y="22"/>
                    <a:pt x="348" y="72"/>
                  </a:cubicBezTo>
                  <a:cubicBezTo>
                    <a:pt x="232" y="652"/>
                    <a:pt x="116" y="1223"/>
                    <a:pt x="0" y="1794"/>
                  </a:cubicBezTo>
                  <a:cubicBezTo>
                    <a:pt x="63" y="1811"/>
                    <a:pt x="125" y="1820"/>
                    <a:pt x="187" y="1838"/>
                  </a:cubicBezTo>
                  <a:cubicBezTo>
                    <a:pt x="303" y="1267"/>
                    <a:pt x="419" y="696"/>
                    <a:pt x="535" y="125"/>
                  </a:cubicBezTo>
                  <a:cubicBezTo>
                    <a:pt x="546" y="50"/>
                    <a:pt x="482" y="1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6"/>
            <p:cNvSpPr/>
            <p:nvPr/>
          </p:nvSpPr>
          <p:spPr>
            <a:xfrm>
              <a:off x="3084252" y="2814173"/>
              <a:ext cx="30199" cy="95448"/>
            </a:xfrm>
            <a:custGeom>
              <a:rect b="b" l="l" r="r" t="t"/>
              <a:pathLst>
                <a:path extrusionOk="0" h="1830" w="579">
                  <a:moveTo>
                    <a:pt x="125" y="1"/>
                  </a:moveTo>
                  <a:cubicBezTo>
                    <a:pt x="65" y="1"/>
                    <a:pt x="0" y="50"/>
                    <a:pt x="16" y="125"/>
                  </a:cubicBezTo>
                  <a:cubicBezTo>
                    <a:pt x="141" y="687"/>
                    <a:pt x="266" y="1258"/>
                    <a:pt x="382" y="1829"/>
                  </a:cubicBezTo>
                  <a:cubicBezTo>
                    <a:pt x="445" y="1811"/>
                    <a:pt x="507" y="1802"/>
                    <a:pt x="578" y="1785"/>
                  </a:cubicBezTo>
                  <a:cubicBezTo>
                    <a:pt x="453" y="1214"/>
                    <a:pt x="329" y="643"/>
                    <a:pt x="213" y="72"/>
                  </a:cubicBezTo>
                  <a:cubicBezTo>
                    <a:pt x="202" y="22"/>
                    <a:pt x="165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3367061" y="3052280"/>
              <a:ext cx="97795" cy="29052"/>
            </a:xfrm>
            <a:custGeom>
              <a:rect b="b" l="l" r="r" t="t"/>
              <a:pathLst>
                <a:path extrusionOk="0" h="557" w="1875">
                  <a:moveTo>
                    <a:pt x="1728" y="0"/>
                  </a:moveTo>
                  <a:cubicBezTo>
                    <a:pt x="1721" y="0"/>
                    <a:pt x="1713" y="1"/>
                    <a:pt x="1704" y="3"/>
                  </a:cubicBezTo>
                  <a:lnTo>
                    <a:pt x="0" y="360"/>
                  </a:lnTo>
                  <a:cubicBezTo>
                    <a:pt x="9" y="431"/>
                    <a:pt x="27" y="494"/>
                    <a:pt x="36" y="556"/>
                  </a:cubicBezTo>
                  <a:cubicBezTo>
                    <a:pt x="607" y="431"/>
                    <a:pt x="1187" y="315"/>
                    <a:pt x="1758" y="190"/>
                  </a:cubicBezTo>
                  <a:cubicBezTo>
                    <a:pt x="1875" y="165"/>
                    <a:pt x="1836" y="0"/>
                    <a:pt x="1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2887767" y="2948223"/>
              <a:ext cx="86634" cy="59094"/>
            </a:xfrm>
            <a:custGeom>
              <a:rect b="b" l="l" r="r" t="t"/>
              <a:pathLst>
                <a:path extrusionOk="0" h="1133" w="1661">
                  <a:moveTo>
                    <a:pt x="136" y="0"/>
                  </a:moveTo>
                  <a:cubicBezTo>
                    <a:pt x="54" y="0"/>
                    <a:pt x="1" y="128"/>
                    <a:pt x="90" y="187"/>
                  </a:cubicBezTo>
                  <a:cubicBezTo>
                    <a:pt x="581" y="499"/>
                    <a:pt x="1071" y="820"/>
                    <a:pt x="1553" y="1133"/>
                  </a:cubicBezTo>
                  <a:cubicBezTo>
                    <a:pt x="1589" y="1079"/>
                    <a:pt x="1624" y="1026"/>
                    <a:pt x="1660" y="972"/>
                  </a:cubicBezTo>
                  <a:cubicBezTo>
                    <a:pt x="1169" y="651"/>
                    <a:pt x="679" y="330"/>
                    <a:pt x="188" y="17"/>
                  </a:cubicBezTo>
                  <a:cubicBezTo>
                    <a:pt x="170" y="5"/>
                    <a:pt x="152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3268897" y="2857361"/>
              <a:ext cx="61233" cy="84339"/>
            </a:xfrm>
            <a:custGeom>
              <a:rect b="b" l="l" r="r" t="t"/>
              <a:pathLst>
                <a:path extrusionOk="0" h="1617" w="1174">
                  <a:moveTo>
                    <a:pt x="1034" y="0"/>
                  </a:moveTo>
                  <a:cubicBezTo>
                    <a:pt x="1004" y="0"/>
                    <a:pt x="974" y="14"/>
                    <a:pt x="955" y="47"/>
                  </a:cubicBezTo>
                  <a:cubicBezTo>
                    <a:pt x="634" y="528"/>
                    <a:pt x="321" y="1019"/>
                    <a:pt x="0" y="1510"/>
                  </a:cubicBezTo>
                  <a:cubicBezTo>
                    <a:pt x="63" y="1545"/>
                    <a:pt x="116" y="1581"/>
                    <a:pt x="170" y="1617"/>
                  </a:cubicBezTo>
                  <a:cubicBezTo>
                    <a:pt x="482" y="1126"/>
                    <a:pt x="803" y="635"/>
                    <a:pt x="1124" y="145"/>
                  </a:cubicBezTo>
                  <a:cubicBezTo>
                    <a:pt x="1174" y="70"/>
                    <a:pt x="1103" y="0"/>
                    <a:pt x="10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2953384" y="2920735"/>
              <a:ext cx="402552" cy="238725"/>
            </a:xfrm>
            <a:custGeom>
              <a:rect b="b" l="l" r="r" t="t"/>
              <a:pathLst>
                <a:path extrusionOk="0" h="4577" w="7718">
                  <a:moveTo>
                    <a:pt x="3863" y="0"/>
                  </a:moveTo>
                  <a:cubicBezTo>
                    <a:pt x="1731" y="0"/>
                    <a:pt x="1" y="1722"/>
                    <a:pt x="1" y="3854"/>
                  </a:cubicBezTo>
                  <a:cubicBezTo>
                    <a:pt x="1" y="4104"/>
                    <a:pt x="27" y="4345"/>
                    <a:pt x="72" y="4577"/>
                  </a:cubicBezTo>
                  <a:lnTo>
                    <a:pt x="2873" y="4577"/>
                  </a:lnTo>
                  <a:cubicBezTo>
                    <a:pt x="2722" y="4372"/>
                    <a:pt x="2641" y="4122"/>
                    <a:pt x="2641" y="3854"/>
                  </a:cubicBezTo>
                  <a:cubicBezTo>
                    <a:pt x="2641" y="3176"/>
                    <a:pt x="3185" y="2632"/>
                    <a:pt x="3863" y="2632"/>
                  </a:cubicBezTo>
                  <a:cubicBezTo>
                    <a:pt x="4533" y="2632"/>
                    <a:pt x="5086" y="3176"/>
                    <a:pt x="5086" y="3854"/>
                  </a:cubicBezTo>
                  <a:cubicBezTo>
                    <a:pt x="5086" y="4122"/>
                    <a:pt x="4996" y="4372"/>
                    <a:pt x="4845" y="4577"/>
                  </a:cubicBezTo>
                  <a:lnTo>
                    <a:pt x="7646" y="4577"/>
                  </a:lnTo>
                  <a:cubicBezTo>
                    <a:pt x="7691" y="4345"/>
                    <a:pt x="7717" y="4104"/>
                    <a:pt x="7717" y="3854"/>
                  </a:cubicBezTo>
                  <a:cubicBezTo>
                    <a:pt x="7717" y="1722"/>
                    <a:pt x="5987" y="0"/>
                    <a:pt x="3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3091137" y="3057966"/>
              <a:ext cx="127525" cy="101498"/>
            </a:xfrm>
            <a:custGeom>
              <a:rect b="b" l="l" r="r" t="t"/>
              <a:pathLst>
                <a:path extrusionOk="0" h="1946" w="2445">
                  <a:moveTo>
                    <a:pt x="1222" y="1"/>
                  </a:moveTo>
                  <a:cubicBezTo>
                    <a:pt x="544" y="1"/>
                    <a:pt x="0" y="545"/>
                    <a:pt x="0" y="1223"/>
                  </a:cubicBezTo>
                  <a:cubicBezTo>
                    <a:pt x="0" y="1491"/>
                    <a:pt x="81" y="1741"/>
                    <a:pt x="232" y="1946"/>
                  </a:cubicBezTo>
                  <a:lnTo>
                    <a:pt x="2204" y="1946"/>
                  </a:lnTo>
                  <a:cubicBezTo>
                    <a:pt x="2355" y="1741"/>
                    <a:pt x="2445" y="1491"/>
                    <a:pt x="2445" y="1223"/>
                  </a:cubicBezTo>
                  <a:cubicBezTo>
                    <a:pt x="2445" y="545"/>
                    <a:pt x="1892" y="1"/>
                    <a:pt x="1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4" name="Google Shape;614;p36"/>
          <p:cNvGrpSpPr/>
          <p:nvPr/>
        </p:nvGrpSpPr>
        <p:grpSpPr>
          <a:xfrm>
            <a:off x="1055829" y="3426496"/>
            <a:ext cx="518400" cy="268696"/>
            <a:chOff x="1536748" y="3143793"/>
            <a:chExt cx="435447" cy="225700"/>
          </a:xfrm>
        </p:grpSpPr>
        <p:sp>
          <p:nvSpPr>
            <p:cNvPr id="615" name="Google Shape;615;p36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8" name="Google Shape;618;p36"/>
          <p:cNvGrpSpPr/>
          <p:nvPr/>
        </p:nvGrpSpPr>
        <p:grpSpPr>
          <a:xfrm>
            <a:off x="7569559" y="3426496"/>
            <a:ext cx="518400" cy="268696"/>
            <a:chOff x="1536748" y="3143793"/>
            <a:chExt cx="435447" cy="225700"/>
          </a:xfrm>
        </p:grpSpPr>
        <p:sp>
          <p:nvSpPr>
            <p:cNvPr id="619" name="Google Shape;619;p36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2" name="Google Shape;622;p36"/>
          <p:cNvSpPr/>
          <p:nvPr/>
        </p:nvSpPr>
        <p:spPr>
          <a:xfrm>
            <a:off x="6790229" y="3695268"/>
            <a:ext cx="1017901" cy="1105638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3" name="Google Shape;623;p36"/>
          <p:cNvSpPr/>
          <p:nvPr/>
        </p:nvSpPr>
        <p:spPr>
          <a:xfrm flipH="1">
            <a:off x="1335787" y="3695272"/>
            <a:ext cx="1017901" cy="1105638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624" name="Google Shape;624;p36"/>
          <p:cNvGrpSpPr/>
          <p:nvPr/>
        </p:nvGrpSpPr>
        <p:grpSpPr>
          <a:xfrm rot="-5400000">
            <a:off x="937700" y="1607475"/>
            <a:ext cx="530475" cy="87600"/>
            <a:chOff x="1376200" y="606800"/>
            <a:chExt cx="530475" cy="87600"/>
          </a:xfrm>
        </p:grpSpPr>
        <p:sp>
          <p:nvSpPr>
            <p:cNvPr id="625" name="Google Shape;625;p36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9" name="Google Shape;629;p36"/>
          <p:cNvGrpSpPr/>
          <p:nvPr/>
        </p:nvGrpSpPr>
        <p:grpSpPr>
          <a:xfrm>
            <a:off x="7355050" y="1386050"/>
            <a:ext cx="530475" cy="87600"/>
            <a:chOff x="1376200" y="606800"/>
            <a:chExt cx="530475" cy="87600"/>
          </a:xfrm>
        </p:grpSpPr>
        <p:sp>
          <p:nvSpPr>
            <p:cNvPr id="630" name="Google Shape;630;p36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4" name="Google Shape;634;p36"/>
          <p:cNvGrpSpPr/>
          <p:nvPr/>
        </p:nvGrpSpPr>
        <p:grpSpPr>
          <a:xfrm>
            <a:off x="4024338" y="487741"/>
            <a:ext cx="1095491" cy="1090515"/>
            <a:chOff x="315520" y="3277869"/>
            <a:chExt cx="609114" cy="606347"/>
          </a:xfrm>
        </p:grpSpPr>
        <p:sp>
          <p:nvSpPr>
            <p:cNvPr id="635" name="Google Shape;635;p36"/>
            <p:cNvSpPr/>
            <p:nvPr/>
          </p:nvSpPr>
          <p:spPr>
            <a:xfrm>
              <a:off x="616584" y="3277869"/>
              <a:ext cx="6989" cy="138687"/>
            </a:xfrm>
            <a:custGeom>
              <a:rect b="b" l="l" r="r" t="t"/>
              <a:pathLst>
                <a:path extrusionOk="0" h="2659" w="134">
                  <a:moveTo>
                    <a:pt x="67" y="0"/>
                  </a:moveTo>
                  <a:cubicBezTo>
                    <a:pt x="34" y="0"/>
                    <a:pt x="0" y="22"/>
                    <a:pt x="0" y="67"/>
                  </a:cubicBezTo>
                  <a:lnTo>
                    <a:pt x="0" y="2592"/>
                  </a:lnTo>
                  <a:cubicBezTo>
                    <a:pt x="0" y="2636"/>
                    <a:pt x="34" y="2659"/>
                    <a:pt x="67" y="2659"/>
                  </a:cubicBezTo>
                  <a:cubicBezTo>
                    <a:pt x="101" y="2659"/>
                    <a:pt x="134" y="2636"/>
                    <a:pt x="134" y="2592"/>
                  </a:cubicBezTo>
                  <a:lnTo>
                    <a:pt x="134" y="67"/>
                  </a:lnTo>
                  <a:cubicBezTo>
                    <a:pt x="134" y="22"/>
                    <a:pt x="101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616584" y="3745477"/>
              <a:ext cx="6989" cy="138739"/>
            </a:xfrm>
            <a:custGeom>
              <a:rect b="b" l="l" r="r" t="t"/>
              <a:pathLst>
                <a:path extrusionOk="0" h="2660" w="134">
                  <a:moveTo>
                    <a:pt x="67" y="1"/>
                  </a:moveTo>
                  <a:cubicBezTo>
                    <a:pt x="34" y="1"/>
                    <a:pt x="0" y="23"/>
                    <a:pt x="0" y="68"/>
                  </a:cubicBezTo>
                  <a:lnTo>
                    <a:pt x="0" y="2592"/>
                  </a:lnTo>
                  <a:cubicBezTo>
                    <a:pt x="0" y="2637"/>
                    <a:pt x="34" y="2659"/>
                    <a:pt x="67" y="2659"/>
                  </a:cubicBezTo>
                  <a:cubicBezTo>
                    <a:pt x="101" y="2659"/>
                    <a:pt x="134" y="2637"/>
                    <a:pt x="134" y="2592"/>
                  </a:cubicBezTo>
                  <a:lnTo>
                    <a:pt x="134" y="68"/>
                  </a:lnTo>
                  <a:cubicBezTo>
                    <a:pt x="134" y="23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315520" y="3577263"/>
              <a:ext cx="141034" cy="7511"/>
            </a:xfrm>
            <a:custGeom>
              <a:rect b="b" l="l" r="r" t="t"/>
              <a:pathLst>
                <a:path extrusionOk="0" h="144" w="2704">
                  <a:moveTo>
                    <a:pt x="98" y="1"/>
                  </a:moveTo>
                  <a:cubicBezTo>
                    <a:pt x="0" y="1"/>
                    <a:pt x="0" y="144"/>
                    <a:pt x="98" y="144"/>
                  </a:cubicBezTo>
                  <a:lnTo>
                    <a:pt x="2614" y="144"/>
                  </a:lnTo>
                  <a:cubicBezTo>
                    <a:pt x="2703" y="144"/>
                    <a:pt x="2703" y="1"/>
                    <a:pt x="2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783599" y="3577263"/>
              <a:ext cx="141034" cy="7511"/>
            </a:xfrm>
            <a:custGeom>
              <a:rect b="b" l="l" r="r" t="t"/>
              <a:pathLst>
                <a:path extrusionOk="0" h="144" w="2704">
                  <a:moveTo>
                    <a:pt x="90" y="1"/>
                  </a:moveTo>
                  <a:cubicBezTo>
                    <a:pt x="1" y="1"/>
                    <a:pt x="1" y="144"/>
                    <a:pt x="90" y="144"/>
                  </a:cubicBezTo>
                  <a:lnTo>
                    <a:pt x="2615" y="144"/>
                  </a:lnTo>
                  <a:cubicBezTo>
                    <a:pt x="2704" y="144"/>
                    <a:pt x="2704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402887" y="3365445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08" y="1"/>
                  </a:moveTo>
                  <a:cubicBezTo>
                    <a:pt x="52" y="1"/>
                    <a:pt x="1" y="70"/>
                    <a:pt x="56" y="119"/>
                  </a:cubicBezTo>
                  <a:lnTo>
                    <a:pt x="1840" y="1903"/>
                  </a:lnTo>
                  <a:cubicBezTo>
                    <a:pt x="1854" y="1917"/>
                    <a:pt x="1870" y="1923"/>
                    <a:pt x="1886" y="1923"/>
                  </a:cubicBezTo>
                  <a:cubicBezTo>
                    <a:pt x="1939" y="1923"/>
                    <a:pt x="1987" y="1853"/>
                    <a:pt x="1938" y="1805"/>
                  </a:cubicBezTo>
                  <a:lnTo>
                    <a:pt x="154" y="21"/>
                  </a:lnTo>
                  <a:cubicBezTo>
                    <a:pt x="140" y="7"/>
                    <a:pt x="124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733630" y="3696291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06" y="0"/>
                  </a:moveTo>
                  <a:cubicBezTo>
                    <a:pt x="48" y="0"/>
                    <a:pt x="1" y="70"/>
                    <a:pt x="49" y="119"/>
                  </a:cubicBezTo>
                  <a:cubicBezTo>
                    <a:pt x="647" y="716"/>
                    <a:pt x="1244" y="1305"/>
                    <a:pt x="1833" y="1903"/>
                  </a:cubicBezTo>
                  <a:cubicBezTo>
                    <a:pt x="1849" y="1917"/>
                    <a:pt x="1867" y="1923"/>
                    <a:pt x="1883" y="1923"/>
                  </a:cubicBezTo>
                  <a:cubicBezTo>
                    <a:pt x="1940" y="1923"/>
                    <a:pt x="1987" y="1853"/>
                    <a:pt x="1931" y="1805"/>
                  </a:cubicBezTo>
                  <a:lnTo>
                    <a:pt x="156" y="20"/>
                  </a:lnTo>
                  <a:cubicBezTo>
                    <a:pt x="140" y="6"/>
                    <a:pt x="122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403252" y="3696291"/>
              <a:ext cx="103272" cy="100299"/>
            </a:xfrm>
            <a:custGeom>
              <a:rect b="b" l="l" r="r" t="t"/>
              <a:pathLst>
                <a:path extrusionOk="0" h="1923" w="1980">
                  <a:moveTo>
                    <a:pt x="1879" y="0"/>
                  </a:moveTo>
                  <a:cubicBezTo>
                    <a:pt x="1863" y="0"/>
                    <a:pt x="1847" y="6"/>
                    <a:pt x="1833" y="20"/>
                  </a:cubicBezTo>
                  <a:lnTo>
                    <a:pt x="49" y="1805"/>
                  </a:lnTo>
                  <a:cubicBezTo>
                    <a:pt x="1" y="1853"/>
                    <a:pt x="49" y="1923"/>
                    <a:pt x="102" y="1923"/>
                  </a:cubicBezTo>
                  <a:cubicBezTo>
                    <a:pt x="117" y="1923"/>
                    <a:pt x="133" y="1917"/>
                    <a:pt x="147" y="1903"/>
                  </a:cubicBezTo>
                  <a:cubicBezTo>
                    <a:pt x="736" y="1305"/>
                    <a:pt x="1334" y="716"/>
                    <a:pt x="1931" y="119"/>
                  </a:cubicBezTo>
                  <a:cubicBezTo>
                    <a:pt x="1980" y="70"/>
                    <a:pt x="1932" y="0"/>
                    <a:pt x="1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733630" y="3365445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883" y="1"/>
                  </a:moveTo>
                  <a:cubicBezTo>
                    <a:pt x="1867" y="1"/>
                    <a:pt x="1849" y="7"/>
                    <a:pt x="1833" y="21"/>
                  </a:cubicBezTo>
                  <a:lnTo>
                    <a:pt x="49" y="1805"/>
                  </a:lnTo>
                  <a:cubicBezTo>
                    <a:pt x="1" y="1853"/>
                    <a:pt x="48" y="1923"/>
                    <a:pt x="106" y="1923"/>
                  </a:cubicBezTo>
                  <a:cubicBezTo>
                    <a:pt x="122" y="1923"/>
                    <a:pt x="140" y="1917"/>
                    <a:pt x="156" y="1903"/>
                  </a:cubicBezTo>
                  <a:lnTo>
                    <a:pt x="1931" y="119"/>
                  </a:lnTo>
                  <a:cubicBezTo>
                    <a:pt x="1987" y="70"/>
                    <a:pt x="1940" y="1"/>
                    <a:pt x="1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521915" y="3346250"/>
              <a:ext cx="43030" cy="91484"/>
            </a:xfrm>
            <a:custGeom>
              <a:rect b="b" l="l" r="r" t="t"/>
              <a:pathLst>
                <a:path extrusionOk="0" h="1754" w="825">
                  <a:moveTo>
                    <a:pt x="85" y="0"/>
                  </a:moveTo>
                  <a:cubicBezTo>
                    <a:pt x="42" y="0"/>
                    <a:pt x="0" y="36"/>
                    <a:pt x="22" y="85"/>
                  </a:cubicBezTo>
                  <a:lnTo>
                    <a:pt x="700" y="1753"/>
                  </a:lnTo>
                  <a:cubicBezTo>
                    <a:pt x="745" y="1736"/>
                    <a:pt x="780" y="1718"/>
                    <a:pt x="825" y="1709"/>
                  </a:cubicBezTo>
                  <a:cubicBezTo>
                    <a:pt x="602" y="1156"/>
                    <a:pt x="379" y="603"/>
                    <a:pt x="156" y="50"/>
                  </a:cubicBezTo>
                  <a:cubicBezTo>
                    <a:pt x="142" y="15"/>
                    <a:pt x="113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675212" y="3724300"/>
              <a:ext cx="43082" cy="91745"/>
            </a:xfrm>
            <a:custGeom>
              <a:rect b="b" l="l" r="r" t="t"/>
              <a:pathLst>
                <a:path extrusionOk="0" h="1759" w="826">
                  <a:moveTo>
                    <a:pt x="125" y="1"/>
                  </a:moveTo>
                  <a:cubicBezTo>
                    <a:pt x="89" y="19"/>
                    <a:pt x="45" y="37"/>
                    <a:pt x="0" y="54"/>
                  </a:cubicBezTo>
                  <a:cubicBezTo>
                    <a:pt x="223" y="607"/>
                    <a:pt x="446" y="1161"/>
                    <a:pt x="669" y="1714"/>
                  </a:cubicBezTo>
                  <a:cubicBezTo>
                    <a:pt x="683" y="1745"/>
                    <a:pt x="712" y="1758"/>
                    <a:pt x="739" y="1758"/>
                  </a:cubicBezTo>
                  <a:cubicBezTo>
                    <a:pt x="783" y="1758"/>
                    <a:pt x="825" y="1724"/>
                    <a:pt x="803" y="1669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383901" y="3635890"/>
              <a:ext cx="93101" cy="42717"/>
            </a:xfrm>
            <a:custGeom>
              <a:rect b="b" l="l" r="r" t="t"/>
              <a:pathLst>
                <a:path extrusionOk="0" h="819" w="1785">
                  <a:moveTo>
                    <a:pt x="1731" y="1"/>
                  </a:moveTo>
                  <a:cubicBezTo>
                    <a:pt x="1178" y="233"/>
                    <a:pt x="625" y="456"/>
                    <a:pt x="72" y="679"/>
                  </a:cubicBezTo>
                  <a:cubicBezTo>
                    <a:pt x="1" y="703"/>
                    <a:pt x="21" y="818"/>
                    <a:pt x="83" y="818"/>
                  </a:cubicBezTo>
                  <a:cubicBezTo>
                    <a:pt x="91" y="818"/>
                    <a:pt x="99" y="817"/>
                    <a:pt x="108" y="813"/>
                  </a:cubicBezTo>
                  <a:cubicBezTo>
                    <a:pt x="670" y="581"/>
                    <a:pt x="1223" y="358"/>
                    <a:pt x="1785" y="135"/>
                  </a:cubicBezTo>
                  <a:cubicBezTo>
                    <a:pt x="1767" y="90"/>
                    <a:pt x="1749" y="45"/>
                    <a:pt x="1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763153" y="3483898"/>
              <a:ext cx="93101" cy="42248"/>
            </a:xfrm>
            <a:custGeom>
              <a:rect b="b" l="l" r="r" t="t"/>
              <a:pathLst>
                <a:path extrusionOk="0" h="810" w="1785">
                  <a:moveTo>
                    <a:pt x="1703" y="1"/>
                  </a:moveTo>
                  <a:cubicBezTo>
                    <a:pt x="1695" y="1"/>
                    <a:pt x="1687" y="2"/>
                    <a:pt x="1677" y="7"/>
                  </a:cubicBezTo>
                  <a:lnTo>
                    <a:pt x="0" y="676"/>
                  </a:lnTo>
                  <a:cubicBezTo>
                    <a:pt x="18" y="720"/>
                    <a:pt x="36" y="765"/>
                    <a:pt x="54" y="809"/>
                  </a:cubicBezTo>
                  <a:lnTo>
                    <a:pt x="1713" y="140"/>
                  </a:lnTo>
                  <a:cubicBezTo>
                    <a:pt x="1784" y="109"/>
                    <a:pt x="1764" y="1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384944" y="3480143"/>
              <a:ext cx="92997" cy="43186"/>
            </a:xfrm>
            <a:custGeom>
              <a:rect b="b" l="l" r="r" t="t"/>
              <a:pathLst>
                <a:path extrusionOk="0" h="828" w="1783">
                  <a:moveTo>
                    <a:pt x="111" y="0"/>
                  </a:moveTo>
                  <a:cubicBezTo>
                    <a:pt x="45" y="0"/>
                    <a:pt x="0" y="92"/>
                    <a:pt x="70" y="123"/>
                  </a:cubicBezTo>
                  <a:cubicBezTo>
                    <a:pt x="623" y="364"/>
                    <a:pt x="1176" y="596"/>
                    <a:pt x="1729" y="828"/>
                  </a:cubicBezTo>
                  <a:cubicBezTo>
                    <a:pt x="1747" y="792"/>
                    <a:pt x="1765" y="748"/>
                    <a:pt x="1783" y="703"/>
                  </a:cubicBezTo>
                  <a:cubicBezTo>
                    <a:pt x="1239" y="471"/>
                    <a:pt x="685" y="239"/>
                    <a:pt x="141" y="7"/>
                  </a:cubicBezTo>
                  <a:cubicBezTo>
                    <a:pt x="131" y="3"/>
                    <a:pt x="120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762214" y="3638707"/>
              <a:ext cx="93571" cy="43499"/>
            </a:xfrm>
            <a:custGeom>
              <a:rect b="b" l="l" r="r" t="t"/>
              <a:pathLst>
                <a:path extrusionOk="0" h="834" w="1794">
                  <a:moveTo>
                    <a:pt x="54" y="0"/>
                  </a:moveTo>
                  <a:cubicBezTo>
                    <a:pt x="36" y="45"/>
                    <a:pt x="18" y="90"/>
                    <a:pt x="0" y="125"/>
                  </a:cubicBezTo>
                  <a:cubicBezTo>
                    <a:pt x="545" y="357"/>
                    <a:pt x="1098" y="589"/>
                    <a:pt x="1642" y="830"/>
                  </a:cubicBezTo>
                  <a:cubicBezTo>
                    <a:pt x="1651" y="833"/>
                    <a:pt x="1660" y="834"/>
                    <a:pt x="1668" y="834"/>
                  </a:cubicBezTo>
                  <a:cubicBezTo>
                    <a:pt x="1744" y="834"/>
                    <a:pt x="1793" y="737"/>
                    <a:pt x="1713" y="705"/>
                  </a:cubicBezTo>
                  <a:cubicBezTo>
                    <a:pt x="1160" y="473"/>
                    <a:pt x="607" y="232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518055" y="3722944"/>
              <a:ext cx="44595" cy="91693"/>
            </a:xfrm>
            <a:custGeom>
              <a:rect b="b" l="l" r="r" t="t"/>
              <a:pathLst>
                <a:path extrusionOk="0" h="1758" w="855">
                  <a:moveTo>
                    <a:pt x="729" y="0"/>
                  </a:moveTo>
                  <a:cubicBezTo>
                    <a:pt x="489" y="553"/>
                    <a:pt x="257" y="1106"/>
                    <a:pt x="25" y="1650"/>
                  </a:cubicBezTo>
                  <a:cubicBezTo>
                    <a:pt x="0" y="1706"/>
                    <a:pt x="52" y="1757"/>
                    <a:pt x="98" y="1757"/>
                  </a:cubicBezTo>
                  <a:cubicBezTo>
                    <a:pt x="119" y="1757"/>
                    <a:pt x="139" y="1747"/>
                    <a:pt x="150" y="1722"/>
                  </a:cubicBezTo>
                  <a:cubicBezTo>
                    <a:pt x="382" y="1169"/>
                    <a:pt x="622" y="616"/>
                    <a:pt x="854" y="63"/>
                  </a:cubicBezTo>
                  <a:cubicBezTo>
                    <a:pt x="810" y="45"/>
                    <a:pt x="765" y="27"/>
                    <a:pt x="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677507" y="3347450"/>
              <a:ext cx="44647" cy="91693"/>
            </a:xfrm>
            <a:custGeom>
              <a:rect b="b" l="l" r="r" t="t"/>
              <a:pathLst>
                <a:path extrusionOk="0" h="1758" w="856">
                  <a:moveTo>
                    <a:pt x="757" y="0"/>
                  </a:moveTo>
                  <a:cubicBezTo>
                    <a:pt x="736" y="0"/>
                    <a:pt x="717" y="11"/>
                    <a:pt x="706" y="36"/>
                  </a:cubicBezTo>
                  <a:cubicBezTo>
                    <a:pt x="474" y="598"/>
                    <a:pt x="242" y="1151"/>
                    <a:pt x="1" y="1704"/>
                  </a:cubicBezTo>
                  <a:cubicBezTo>
                    <a:pt x="45" y="1722"/>
                    <a:pt x="90" y="1739"/>
                    <a:pt x="135" y="1757"/>
                  </a:cubicBezTo>
                  <a:cubicBezTo>
                    <a:pt x="367" y="1204"/>
                    <a:pt x="599" y="660"/>
                    <a:pt x="830" y="107"/>
                  </a:cubicBezTo>
                  <a:cubicBezTo>
                    <a:pt x="855" y="51"/>
                    <a:pt x="803" y="0"/>
                    <a:pt x="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492601" y="3393506"/>
              <a:ext cx="43969" cy="60033"/>
            </a:xfrm>
            <a:custGeom>
              <a:rect b="b" l="l" r="r" t="t"/>
              <a:pathLst>
                <a:path extrusionOk="0" h="1151" w="843">
                  <a:moveTo>
                    <a:pt x="95" y="0"/>
                  </a:moveTo>
                  <a:cubicBezTo>
                    <a:pt x="46" y="0"/>
                    <a:pt x="0" y="52"/>
                    <a:pt x="31" y="107"/>
                  </a:cubicBezTo>
                  <a:cubicBezTo>
                    <a:pt x="263" y="455"/>
                    <a:pt x="495" y="803"/>
                    <a:pt x="727" y="1151"/>
                  </a:cubicBezTo>
                  <a:cubicBezTo>
                    <a:pt x="771" y="1124"/>
                    <a:pt x="807" y="1097"/>
                    <a:pt x="843" y="1071"/>
                  </a:cubicBezTo>
                  <a:cubicBezTo>
                    <a:pt x="620" y="723"/>
                    <a:pt x="388" y="384"/>
                    <a:pt x="156" y="36"/>
                  </a:cubicBezTo>
                  <a:cubicBezTo>
                    <a:pt x="139" y="11"/>
                    <a:pt x="117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703587" y="3708966"/>
              <a:ext cx="44386" cy="59772"/>
            </a:xfrm>
            <a:custGeom>
              <a:rect b="b" l="l" r="r" t="t"/>
              <a:pathLst>
                <a:path extrusionOk="0" h="1146" w="851">
                  <a:moveTo>
                    <a:pt x="116" y="0"/>
                  </a:moveTo>
                  <a:cubicBezTo>
                    <a:pt x="81" y="27"/>
                    <a:pt x="36" y="45"/>
                    <a:pt x="0" y="72"/>
                  </a:cubicBezTo>
                  <a:cubicBezTo>
                    <a:pt x="232" y="420"/>
                    <a:pt x="455" y="768"/>
                    <a:pt x="687" y="1116"/>
                  </a:cubicBezTo>
                  <a:cubicBezTo>
                    <a:pt x="703" y="1136"/>
                    <a:pt x="725" y="1145"/>
                    <a:pt x="746" y="1145"/>
                  </a:cubicBezTo>
                  <a:cubicBezTo>
                    <a:pt x="799" y="1145"/>
                    <a:pt x="850" y="1095"/>
                    <a:pt x="812" y="1044"/>
                  </a:cubicBezTo>
                  <a:cubicBezTo>
                    <a:pt x="580" y="696"/>
                    <a:pt x="348" y="348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431001" y="3664317"/>
              <a:ext cx="61389" cy="43343"/>
            </a:xfrm>
            <a:custGeom>
              <a:rect b="b" l="l" r="r" t="t"/>
              <a:pathLst>
                <a:path extrusionOk="0" h="831" w="1177">
                  <a:moveTo>
                    <a:pt x="1105" y="0"/>
                  </a:moveTo>
                  <a:cubicBezTo>
                    <a:pt x="757" y="232"/>
                    <a:pt x="409" y="464"/>
                    <a:pt x="61" y="696"/>
                  </a:cubicBezTo>
                  <a:cubicBezTo>
                    <a:pt x="1" y="741"/>
                    <a:pt x="42" y="831"/>
                    <a:pt x="100" y="831"/>
                  </a:cubicBezTo>
                  <a:cubicBezTo>
                    <a:pt x="110" y="831"/>
                    <a:pt x="121" y="828"/>
                    <a:pt x="133" y="821"/>
                  </a:cubicBezTo>
                  <a:cubicBezTo>
                    <a:pt x="480" y="580"/>
                    <a:pt x="828" y="348"/>
                    <a:pt x="1176" y="116"/>
                  </a:cubicBezTo>
                  <a:cubicBezTo>
                    <a:pt x="1150" y="80"/>
                    <a:pt x="1123" y="45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747766" y="3454689"/>
              <a:ext cx="61337" cy="43082"/>
            </a:xfrm>
            <a:custGeom>
              <a:rect b="b" l="l" r="r" t="t"/>
              <a:pathLst>
                <a:path extrusionOk="0" h="826" w="1176">
                  <a:moveTo>
                    <a:pt x="1081" y="0"/>
                  </a:moveTo>
                  <a:cubicBezTo>
                    <a:pt x="1069" y="0"/>
                    <a:pt x="1057" y="4"/>
                    <a:pt x="1045" y="13"/>
                  </a:cubicBezTo>
                  <a:lnTo>
                    <a:pt x="1" y="709"/>
                  </a:lnTo>
                  <a:cubicBezTo>
                    <a:pt x="28" y="745"/>
                    <a:pt x="54" y="790"/>
                    <a:pt x="81" y="825"/>
                  </a:cubicBezTo>
                  <a:lnTo>
                    <a:pt x="1116" y="129"/>
                  </a:lnTo>
                  <a:cubicBezTo>
                    <a:pt x="1175" y="93"/>
                    <a:pt x="1136" y="0"/>
                    <a:pt x="1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398140" y="3533919"/>
              <a:ext cx="70048" cy="20133"/>
            </a:xfrm>
            <a:custGeom>
              <a:rect b="b" l="l" r="r" t="t"/>
              <a:pathLst>
                <a:path extrusionOk="0" h="386" w="1343">
                  <a:moveTo>
                    <a:pt x="105" y="1"/>
                  </a:moveTo>
                  <a:cubicBezTo>
                    <a:pt x="27" y="1"/>
                    <a:pt x="1" y="128"/>
                    <a:pt x="85" y="145"/>
                  </a:cubicBezTo>
                  <a:lnTo>
                    <a:pt x="1316" y="386"/>
                  </a:lnTo>
                  <a:cubicBezTo>
                    <a:pt x="1325" y="341"/>
                    <a:pt x="1333" y="297"/>
                    <a:pt x="1342" y="252"/>
                  </a:cubicBezTo>
                  <a:cubicBezTo>
                    <a:pt x="932" y="172"/>
                    <a:pt x="522" y="91"/>
                    <a:pt x="120" y="2"/>
                  </a:cubicBezTo>
                  <a:cubicBezTo>
                    <a:pt x="115" y="1"/>
                    <a:pt x="110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772437" y="3607985"/>
              <a:ext cx="70048" cy="20133"/>
            </a:xfrm>
            <a:custGeom>
              <a:rect b="b" l="l" r="r" t="t"/>
              <a:pathLst>
                <a:path extrusionOk="0" h="386" w="1343">
                  <a:moveTo>
                    <a:pt x="27" y="1"/>
                  </a:moveTo>
                  <a:cubicBezTo>
                    <a:pt x="19" y="45"/>
                    <a:pt x="10" y="99"/>
                    <a:pt x="1" y="143"/>
                  </a:cubicBezTo>
                  <a:cubicBezTo>
                    <a:pt x="402" y="224"/>
                    <a:pt x="813" y="304"/>
                    <a:pt x="1214" y="384"/>
                  </a:cubicBezTo>
                  <a:cubicBezTo>
                    <a:pt x="1220" y="385"/>
                    <a:pt x="1225" y="386"/>
                    <a:pt x="1230" y="386"/>
                  </a:cubicBezTo>
                  <a:cubicBezTo>
                    <a:pt x="1308" y="386"/>
                    <a:pt x="1342" y="267"/>
                    <a:pt x="1259" y="250"/>
                  </a:cubicBezTo>
                  <a:cubicBezTo>
                    <a:pt x="848" y="170"/>
                    <a:pt x="438" y="8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572718" y="3733167"/>
              <a:ext cx="20654" cy="68326"/>
            </a:xfrm>
            <a:custGeom>
              <a:rect b="b" l="l" r="r" t="t"/>
              <a:pathLst>
                <a:path extrusionOk="0" h="1310" w="396">
                  <a:moveTo>
                    <a:pt x="252" y="0"/>
                  </a:moveTo>
                  <a:cubicBezTo>
                    <a:pt x="172" y="411"/>
                    <a:pt x="92" y="812"/>
                    <a:pt x="12" y="1223"/>
                  </a:cubicBezTo>
                  <a:cubicBezTo>
                    <a:pt x="1" y="1276"/>
                    <a:pt x="44" y="1310"/>
                    <a:pt x="85" y="1310"/>
                  </a:cubicBezTo>
                  <a:cubicBezTo>
                    <a:pt x="112" y="1310"/>
                    <a:pt x="138" y="1294"/>
                    <a:pt x="145" y="1258"/>
                  </a:cubicBezTo>
                  <a:cubicBezTo>
                    <a:pt x="226" y="848"/>
                    <a:pt x="306" y="437"/>
                    <a:pt x="395" y="27"/>
                  </a:cubicBezTo>
                  <a:cubicBezTo>
                    <a:pt x="342" y="18"/>
                    <a:pt x="297" y="9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647254" y="3360542"/>
              <a:ext cx="20185" cy="68326"/>
            </a:xfrm>
            <a:custGeom>
              <a:rect b="b" l="l" r="r" t="t"/>
              <a:pathLst>
                <a:path extrusionOk="0" h="1310" w="387">
                  <a:moveTo>
                    <a:pt x="303" y="0"/>
                  </a:moveTo>
                  <a:cubicBezTo>
                    <a:pt x="275" y="0"/>
                    <a:pt x="249" y="16"/>
                    <a:pt x="242" y="52"/>
                  </a:cubicBezTo>
                  <a:cubicBezTo>
                    <a:pt x="162" y="463"/>
                    <a:pt x="81" y="873"/>
                    <a:pt x="1" y="1283"/>
                  </a:cubicBezTo>
                  <a:cubicBezTo>
                    <a:pt x="46" y="1292"/>
                    <a:pt x="90" y="1301"/>
                    <a:pt x="135" y="1310"/>
                  </a:cubicBezTo>
                  <a:cubicBezTo>
                    <a:pt x="215" y="909"/>
                    <a:pt x="295" y="498"/>
                    <a:pt x="376" y="88"/>
                  </a:cubicBezTo>
                  <a:cubicBezTo>
                    <a:pt x="386" y="35"/>
                    <a:pt x="343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569902" y="3361168"/>
              <a:ext cx="21124" cy="68170"/>
            </a:xfrm>
            <a:custGeom>
              <a:rect b="b" l="l" r="r" t="t"/>
              <a:pathLst>
                <a:path extrusionOk="0" h="1307" w="405">
                  <a:moveTo>
                    <a:pt x="90" y="0"/>
                  </a:moveTo>
                  <a:cubicBezTo>
                    <a:pt x="48" y="0"/>
                    <a:pt x="1" y="39"/>
                    <a:pt x="12" y="94"/>
                  </a:cubicBezTo>
                  <a:cubicBezTo>
                    <a:pt x="101" y="495"/>
                    <a:pt x="182" y="905"/>
                    <a:pt x="271" y="1307"/>
                  </a:cubicBezTo>
                  <a:cubicBezTo>
                    <a:pt x="315" y="1298"/>
                    <a:pt x="360" y="1289"/>
                    <a:pt x="405" y="1280"/>
                  </a:cubicBezTo>
                  <a:cubicBezTo>
                    <a:pt x="324" y="870"/>
                    <a:pt x="235" y="459"/>
                    <a:pt x="146" y="49"/>
                  </a:cubicBezTo>
                  <a:cubicBezTo>
                    <a:pt x="139" y="15"/>
                    <a:pt x="115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649132" y="3732698"/>
              <a:ext cx="21072" cy="68326"/>
            </a:xfrm>
            <a:custGeom>
              <a:rect b="b" l="l" r="r" t="t"/>
              <a:pathLst>
                <a:path extrusionOk="0" h="1310" w="404">
                  <a:moveTo>
                    <a:pt x="134" y="0"/>
                  </a:moveTo>
                  <a:cubicBezTo>
                    <a:pt x="90" y="9"/>
                    <a:pt x="45" y="18"/>
                    <a:pt x="1" y="27"/>
                  </a:cubicBezTo>
                  <a:cubicBezTo>
                    <a:pt x="90" y="438"/>
                    <a:pt x="170" y="848"/>
                    <a:pt x="259" y="1258"/>
                  </a:cubicBezTo>
                  <a:cubicBezTo>
                    <a:pt x="267" y="1294"/>
                    <a:pt x="293" y="1310"/>
                    <a:pt x="320" y="1310"/>
                  </a:cubicBezTo>
                  <a:cubicBezTo>
                    <a:pt x="361" y="1310"/>
                    <a:pt x="404" y="1276"/>
                    <a:pt x="393" y="1223"/>
                  </a:cubicBezTo>
                  <a:cubicBezTo>
                    <a:pt x="313" y="812"/>
                    <a:pt x="224" y="411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398610" y="3609863"/>
              <a:ext cx="70048" cy="21072"/>
            </a:xfrm>
            <a:custGeom>
              <a:rect b="b" l="l" r="r" t="t"/>
              <a:pathLst>
                <a:path extrusionOk="0" h="404" w="1343">
                  <a:moveTo>
                    <a:pt x="1307" y="0"/>
                  </a:moveTo>
                  <a:cubicBezTo>
                    <a:pt x="896" y="89"/>
                    <a:pt x="495" y="179"/>
                    <a:pt x="84" y="268"/>
                  </a:cubicBezTo>
                  <a:cubicBezTo>
                    <a:pt x="1" y="285"/>
                    <a:pt x="27" y="403"/>
                    <a:pt x="104" y="403"/>
                  </a:cubicBezTo>
                  <a:cubicBezTo>
                    <a:pt x="109" y="403"/>
                    <a:pt x="115" y="403"/>
                    <a:pt x="120" y="402"/>
                  </a:cubicBezTo>
                  <a:cubicBezTo>
                    <a:pt x="522" y="313"/>
                    <a:pt x="932" y="223"/>
                    <a:pt x="1342" y="143"/>
                  </a:cubicBezTo>
                  <a:cubicBezTo>
                    <a:pt x="1324" y="98"/>
                    <a:pt x="1316" y="54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771968" y="3531155"/>
              <a:ext cx="69578" cy="21072"/>
            </a:xfrm>
            <a:custGeom>
              <a:rect b="b" l="l" r="r" t="t"/>
              <a:pathLst>
                <a:path extrusionOk="0" h="404" w="1334">
                  <a:moveTo>
                    <a:pt x="1229" y="0"/>
                  </a:moveTo>
                  <a:cubicBezTo>
                    <a:pt x="1224" y="0"/>
                    <a:pt x="1219" y="1"/>
                    <a:pt x="1214" y="2"/>
                  </a:cubicBezTo>
                  <a:cubicBezTo>
                    <a:pt x="813" y="91"/>
                    <a:pt x="402" y="180"/>
                    <a:pt x="1" y="269"/>
                  </a:cubicBezTo>
                  <a:cubicBezTo>
                    <a:pt x="10" y="314"/>
                    <a:pt x="19" y="358"/>
                    <a:pt x="28" y="403"/>
                  </a:cubicBezTo>
                  <a:cubicBezTo>
                    <a:pt x="438" y="314"/>
                    <a:pt x="848" y="225"/>
                    <a:pt x="1250" y="144"/>
                  </a:cubicBezTo>
                  <a:cubicBezTo>
                    <a:pt x="1334" y="128"/>
                    <a:pt x="1307" y="0"/>
                    <a:pt x="1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429279" y="3457036"/>
              <a:ext cx="62172" cy="42561"/>
            </a:xfrm>
            <a:custGeom>
              <a:rect b="b" l="l" r="r" t="t"/>
              <a:pathLst>
                <a:path extrusionOk="0" h="816" w="1192">
                  <a:moveTo>
                    <a:pt x="99" y="0"/>
                  </a:moveTo>
                  <a:cubicBezTo>
                    <a:pt x="38" y="0"/>
                    <a:pt x="1" y="92"/>
                    <a:pt x="67" y="129"/>
                  </a:cubicBezTo>
                  <a:cubicBezTo>
                    <a:pt x="415" y="361"/>
                    <a:pt x="763" y="584"/>
                    <a:pt x="1111" y="816"/>
                  </a:cubicBezTo>
                  <a:cubicBezTo>
                    <a:pt x="1138" y="771"/>
                    <a:pt x="1165" y="736"/>
                    <a:pt x="1191" y="691"/>
                  </a:cubicBezTo>
                  <a:lnTo>
                    <a:pt x="139" y="13"/>
                  </a:lnTo>
                  <a:cubicBezTo>
                    <a:pt x="125" y="4"/>
                    <a:pt x="112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748705" y="3662909"/>
              <a:ext cx="62172" cy="42143"/>
            </a:xfrm>
            <a:custGeom>
              <a:rect b="b" l="l" r="r" t="t"/>
              <a:pathLst>
                <a:path extrusionOk="0" h="808" w="1192">
                  <a:moveTo>
                    <a:pt x="81" y="0"/>
                  </a:moveTo>
                  <a:cubicBezTo>
                    <a:pt x="54" y="36"/>
                    <a:pt x="28" y="81"/>
                    <a:pt x="1" y="116"/>
                  </a:cubicBezTo>
                  <a:cubicBezTo>
                    <a:pt x="358" y="348"/>
                    <a:pt x="706" y="571"/>
                    <a:pt x="1053" y="794"/>
                  </a:cubicBezTo>
                  <a:cubicBezTo>
                    <a:pt x="1067" y="803"/>
                    <a:pt x="1081" y="807"/>
                    <a:pt x="1093" y="807"/>
                  </a:cubicBezTo>
                  <a:cubicBezTo>
                    <a:pt x="1154" y="807"/>
                    <a:pt x="1191" y="715"/>
                    <a:pt x="1125" y="678"/>
                  </a:cubicBezTo>
                  <a:cubicBezTo>
                    <a:pt x="777" y="455"/>
                    <a:pt x="429" y="223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494896" y="3709904"/>
              <a:ext cx="43552" cy="60190"/>
            </a:xfrm>
            <a:custGeom>
              <a:rect b="b" l="l" r="r" t="t"/>
              <a:pathLst>
                <a:path extrusionOk="0" h="1154" w="835">
                  <a:moveTo>
                    <a:pt x="718" y="0"/>
                  </a:moveTo>
                  <a:cubicBezTo>
                    <a:pt x="487" y="348"/>
                    <a:pt x="264" y="705"/>
                    <a:pt x="32" y="1053"/>
                  </a:cubicBezTo>
                  <a:cubicBezTo>
                    <a:pt x="0" y="1103"/>
                    <a:pt x="49" y="1154"/>
                    <a:pt x="99" y="1154"/>
                  </a:cubicBezTo>
                  <a:cubicBezTo>
                    <a:pt x="120" y="1154"/>
                    <a:pt x="141" y="1145"/>
                    <a:pt x="156" y="1124"/>
                  </a:cubicBezTo>
                  <a:cubicBezTo>
                    <a:pt x="379" y="776"/>
                    <a:pt x="611" y="428"/>
                    <a:pt x="834" y="81"/>
                  </a:cubicBezTo>
                  <a:cubicBezTo>
                    <a:pt x="790" y="54"/>
                    <a:pt x="754" y="27"/>
                    <a:pt x="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701709" y="3391942"/>
              <a:ext cx="43604" cy="60242"/>
            </a:xfrm>
            <a:custGeom>
              <a:rect b="b" l="l" r="r" t="t"/>
              <a:pathLst>
                <a:path extrusionOk="0" h="1155" w="836">
                  <a:moveTo>
                    <a:pt x="736" y="0"/>
                  </a:moveTo>
                  <a:cubicBezTo>
                    <a:pt x="715" y="0"/>
                    <a:pt x="694" y="9"/>
                    <a:pt x="679" y="30"/>
                  </a:cubicBezTo>
                  <a:cubicBezTo>
                    <a:pt x="456" y="387"/>
                    <a:pt x="233" y="735"/>
                    <a:pt x="1" y="1083"/>
                  </a:cubicBezTo>
                  <a:cubicBezTo>
                    <a:pt x="45" y="1109"/>
                    <a:pt x="81" y="1127"/>
                    <a:pt x="117" y="1154"/>
                  </a:cubicBezTo>
                  <a:cubicBezTo>
                    <a:pt x="349" y="806"/>
                    <a:pt x="572" y="458"/>
                    <a:pt x="804" y="101"/>
                  </a:cubicBezTo>
                  <a:cubicBezTo>
                    <a:pt x="835" y="51"/>
                    <a:pt x="786" y="0"/>
                    <a:pt x="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476484" y="3437216"/>
              <a:ext cx="287179" cy="287596"/>
            </a:xfrm>
            <a:custGeom>
              <a:rect b="b" l="l" r="r" t="t"/>
              <a:pathLst>
                <a:path extrusionOk="0" h="5514" w="5506">
                  <a:moveTo>
                    <a:pt x="2758" y="1"/>
                  </a:moveTo>
                  <a:cubicBezTo>
                    <a:pt x="1232" y="1"/>
                    <a:pt x="1" y="1241"/>
                    <a:pt x="1" y="2757"/>
                  </a:cubicBezTo>
                  <a:cubicBezTo>
                    <a:pt x="1" y="4283"/>
                    <a:pt x="1232" y="5514"/>
                    <a:pt x="2758" y="5514"/>
                  </a:cubicBezTo>
                  <a:cubicBezTo>
                    <a:pt x="4274" y="5514"/>
                    <a:pt x="5505" y="4283"/>
                    <a:pt x="5505" y="2757"/>
                  </a:cubicBezTo>
                  <a:cubicBezTo>
                    <a:pt x="5505" y="1241"/>
                    <a:pt x="4274" y="1"/>
                    <a:pt x="2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574700" y="3535380"/>
              <a:ext cx="91223" cy="91276"/>
            </a:xfrm>
            <a:custGeom>
              <a:rect b="b" l="l" r="r" t="t"/>
              <a:pathLst>
                <a:path extrusionOk="0" h="1750" w="1749">
                  <a:moveTo>
                    <a:pt x="875" y="1"/>
                  </a:moveTo>
                  <a:cubicBezTo>
                    <a:pt x="384" y="1"/>
                    <a:pt x="0" y="393"/>
                    <a:pt x="0" y="875"/>
                  </a:cubicBezTo>
                  <a:cubicBezTo>
                    <a:pt x="0" y="1357"/>
                    <a:pt x="384" y="1749"/>
                    <a:pt x="875" y="1749"/>
                  </a:cubicBezTo>
                  <a:cubicBezTo>
                    <a:pt x="1356" y="1749"/>
                    <a:pt x="1749" y="1357"/>
                    <a:pt x="1749" y="875"/>
                  </a:cubicBezTo>
                  <a:cubicBezTo>
                    <a:pt x="1749" y="393"/>
                    <a:pt x="1356" y="1"/>
                    <a:pt x="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7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674" name="Google Shape;674;p37"/>
          <p:cNvSpPr/>
          <p:nvPr/>
        </p:nvSpPr>
        <p:spPr>
          <a:xfrm>
            <a:off x="6241155" y="2002628"/>
            <a:ext cx="804900" cy="80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37"/>
          <p:cNvSpPr/>
          <p:nvPr/>
        </p:nvSpPr>
        <p:spPr>
          <a:xfrm>
            <a:off x="4039526" y="2002628"/>
            <a:ext cx="804900" cy="80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7"/>
          <p:cNvSpPr/>
          <p:nvPr/>
        </p:nvSpPr>
        <p:spPr>
          <a:xfrm>
            <a:off x="1869071" y="2002628"/>
            <a:ext cx="804900" cy="80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7" name="Google Shape;677;p37"/>
          <p:cNvCxnSpPr>
            <a:endCxn id="678" idx="2"/>
          </p:cNvCxnSpPr>
          <p:nvPr/>
        </p:nvCxnSpPr>
        <p:spPr>
          <a:xfrm>
            <a:off x="1795725" y="3056249"/>
            <a:ext cx="374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9" name="Google Shape;679;p37"/>
          <p:cNvSpPr txBox="1"/>
          <p:nvPr/>
        </p:nvSpPr>
        <p:spPr>
          <a:xfrm>
            <a:off x="1108750" y="3124700"/>
            <a:ext cx="23256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Smart Walking Cane</a:t>
            </a:r>
            <a:endParaRPr b="1" sz="17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80" name="Google Shape;680;p37"/>
          <p:cNvSpPr txBox="1"/>
          <p:nvPr/>
        </p:nvSpPr>
        <p:spPr>
          <a:xfrm>
            <a:off x="1108725" y="3590900"/>
            <a:ext cx="23256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latin typeface="Barlow"/>
                <a:ea typeface="Barlow"/>
                <a:cs typeface="Barlow"/>
                <a:sym typeface="Barlow"/>
              </a:rPr>
              <a:t>Panic Button  → Fast  Beep → Telegram Message</a:t>
            </a:r>
            <a:br>
              <a:rPr lang="en" sz="1000">
                <a:latin typeface="Barlow"/>
                <a:ea typeface="Barlow"/>
                <a:cs typeface="Barlow"/>
                <a:sym typeface="Barlow"/>
              </a:rPr>
            </a:br>
            <a:r>
              <a:rPr lang="en" sz="1000">
                <a:latin typeface="Barlow"/>
                <a:ea typeface="Barlow"/>
                <a:cs typeface="Barlow"/>
                <a:sym typeface="Barlow"/>
              </a:rPr>
              <a:t>Flame Sensor →Slow Beep →Telegram Message</a:t>
            </a:r>
            <a:br>
              <a:rPr lang="en" sz="1000">
                <a:latin typeface="Barlow"/>
                <a:ea typeface="Barlow"/>
                <a:cs typeface="Barlow"/>
                <a:sym typeface="Barlow"/>
              </a:rPr>
            </a:br>
            <a:r>
              <a:rPr lang="en" sz="1000">
                <a:latin typeface="Barlow"/>
                <a:ea typeface="Barlow"/>
                <a:cs typeface="Barlow"/>
                <a:sym typeface="Barlow"/>
              </a:rPr>
              <a:t>Proximity sensor → Normal Beep</a:t>
            </a:r>
            <a:endParaRPr sz="1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81" name="Google Shape;681;p37"/>
          <p:cNvSpPr txBox="1"/>
          <p:nvPr/>
        </p:nvSpPr>
        <p:spPr>
          <a:xfrm>
            <a:off x="1634949" y="1440695"/>
            <a:ext cx="12732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01</a:t>
            </a:r>
            <a:endParaRPr b="1" sz="24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82" name="Google Shape;682;p37"/>
          <p:cNvSpPr txBox="1"/>
          <p:nvPr/>
        </p:nvSpPr>
        <p:spPr>
          <a:xfrm>
            <a:off x="3503359" y="3124708"/>
            <a:ext cx="18810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Waist</a:t>
            </a:r>
            <a:r>
              <a:rPr b="1" lang="en" sz="17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 Belt</a:t>
            </a:r>
            <a:endParaRPr b="1" sz="17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83" name="Google Shape;683;p37"/>
          <p:cNvSpPr txBox="1"/>
          <p:nvPr/>
        </p:nvSpPr>
        <p:spPr>
          <a:xfrm>
            <a:off x="5453349" y="3124700"/>
            <a:ext cx="23805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Long Term Analytics</a:t>
            </a:r>
            <a:endParaRPr b="1" sz="17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78" name="Google Shape;678;p37"/>
          <p:cNvSpPr/>
          <p:nvPr/>
        </p:nvSpPr>
        <p:spPr>
          <a:xfrm>
            <a:off x="2170425" y="2955149"/>
            <a:ext cx="202200" cy="202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7"/>
          <p:cNvSpPr/>
          <p:nvPr/>
        </p:nvSpPr>
        <p:spPr>
          <a:xfrm>
            <a:off x="4340896" y="2955149"/>
            <a:ext cx="202200" cy="202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7"/>
          <p:cNvSpPr/>
          <p:nvPr/>
        </p:nvSpPr>
        <p:spPr>
          <a:xfrm>
            <a:off x="6542542" y="2955149"/>
            <a:ext cx="202200" cy="202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6" name="Google Shape;686;p37"/>
          <p:cNvCxnSpPr/>
          <p:nvPr/>
        </p:nvCxnSpPr>
        <p:spPr>
          <a:xfrm>
            <a:off x="6744788" y="3056249"/>
            <a:ext cx="374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7" name="Google Shape;687;p37"/>
          <p:cNvCxnSpPr>
            <a:stCxn id="684" idx="6"/>
            <a:endCxn id="685" idx="2"/>
          </p:cNvCxnSpPr>
          <p:nvPr/>
        </p:nvCxnSpPr>
        <p:spPr>
          <a:xfrm>
            <a:off x="4543096" y="3056249"/>
            <a:ext cx="1999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8" name="Google Shape;688;p37"/>
          <p:cNvCxnSpPr>
            <a:stCxn id="678" idx="6"/>
            <a:endCxn id="684" idx="2"/>
          </p:cNvCxnSpPr>
          <p:nvPr/>
        </p:nvCxnSpPr>
        <p:spPr>
          <a:xfrm>
            <a:off x="2372625" y="3056249"/>
            <a:ext cx="19683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9" name="Google Shape;689;p37"/>
          <p:cNvSpPr txBox="1"/>
          <p:nvPr/>
        </p:nvSpPr>
        <p:spPr>
          <a:xfrm>
            <a:off x="3807249" y="1440695"/>
            <a:ext cx="12732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02</a:t>
            </a:r>
            <a:endParaRPr b="1" sz="24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90" name="Google Shape;690;p37"/>
          <p:cNvSpPr txBox="1"/>
          <p:nvPr/>
        </p:nvSpPr>
        <p:spPr>
          <a:xfrm>
            <a:off x="6010724" y="1440695"/>
            <a:ext cx="12732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03</a:t>
            </a:r>
            <a:endParaRPr b="1" sz="24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691" name="Google Shape;691;p37"/>
          <p:cNvGrpSpPr/>
          <p:nvPr/>
        </p:nvGrpSpPr>
        <p:grpSpPr>
          <a:xfrm>
            <a:off x="972236" y="1214993"/>
            <a:ext cx="435447" cy="225700"/>
            <a:chOff x="1536748" y="3143793"/>
            <a:chExt cx="435447" cy="225700"/>
          </a:xfrm>
        </p:grpSpPr>
        <p:sp>
          <p:nvSpPr>
            <p:cNvPr id="692" name="Google Shape;692;p37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5" name="Google Shape;695;p37"/>
          <p:cNvGrpSpPr/>
          <p:nvPr/>
        </p:nvGrpSpPr>
        <p:grpSpPr>
          <a:xfrm>
            <a:off x="7736336" y="1214993"/>
            <a:ext cx="435447" cy="225700"/>
            <a:chOff x="1536748" y="3143793"/>
            <a:chExt cx="435447" cy="225700"/>
          </a:xfrm>
        </p:grpSpPr>
        <p:sp>
          <p:nvSpPr>
            <p:cNvPr id="696" name="Google Shape;696;p37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37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7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9" name="Google Shape;699;p37"/>
          <p:cNvGrpSpPr/>
          <p:nvPr/>
        </p:nvGrpSpPr>
        <p:grpSpPr>
          <a:xfrm>
            <a:off x="2018358" y="2154780"/>
            <a:ext cx="506353" cy="500575"/>
            <a:chOff x="4022183" y="4037468"/>
            <a:chExt cx="506353" cy="500575"/>
          </a:xfrm>
        </p:grpSpPr>
        <p:sp>
          <p:nvSpPr>
            <p:cNvPr id="700" name="Google Shape;700;p37"/>
            <p:cNvSpPr/>
            <p:nvPr/>
          </p:nvSpPr>
          <p:spPr>
            <a:xfrm>
              <a:off x="4151360" y="4455660"/>
              <a:ext cx="20689" cy="20687"/>
            </a:xfrm>
            <a:custGeom>
              <a:rect b="b" l="l" r="r" t="t"/>
              <a:pathLst>
                <a:path extrusionOk="0" h="643" w="643">
                  <a:moveTo>
                    <a:pt x="321" y="0"/>
                  </a:moveTo>
                  <a:lnTo>
                    <a:pt x="0" y="321"/>
                  </a:lnTo>
                  <a:lnTo>
                    <a:pt x="321" y="643"/>
                  </a:lnTo>
                  <a:lnTo>
                    <a:pt x="643" y="321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7"/>
            <p:cNvSpPr/>
            <p:nvPr/>
          </p:nvSpPr>
          <p:spPr>
            <a:xfrm>
              <a:off x="4022183" y="4115232"/>
              <a:ext cx="431467" cy="422811"/>
            </a:xfrm>
            <a:custGeom>
              <a:rect b="b" l="l" r="r" t="t"/>
              <a:pathLst>
                <a:path extrusionOk="0" h="13142" w="13410">
                  <a:moveTo>
                    <a:pt x="12166" y="458"/>
                  </a:moveTo>
                  <a:cubicBezTo>
                    <a:pt x="12341" y="458"/>
                    <a:pt x="12516" y="526"/>
                    <a:pt x="12651" y="661"/>
                  </a:cubicBezTo>
                  <a:cubicBezTo>
                    <a:pt x="12856" y="866"/>
                    <a:pt x="12901" y="1179"/>
                    <a:pt x="12785" y="1437"/>
                  </a:cubicBezTo>
                  <a:lnTo>
                    <a:pt x="11866" y="527"/>
                  </a:lnTo>
                  <a:cubicBezTo>
                    <a:pt x="11961" y="481"/>
                    <a:pt x="12064" y="458"/>
                    <a:pt x="12166" y="458"/>
                  </a:cubicBezTo>
                  <a:close/>
                  <a:moveTo>
                    <a:pt x="11197" y="594"/>
                  </a:moveTo>
                  <a:cubicBezTo>
                    <a:pt x="11255" y="594"/>
                    <a:pt x="11313" y="617"/>
                    <a:pt x="11357" y="661"/>
                  </a:cubicBezTo>
                  <a:lnTo>
                    <a:pt x="12651" y="1946"/>
                  </a:lnTo>
                  <a:cubicBezTo>
                    <a:pt x="12740" y="2035"/>
                    <a:pt x="12740" y="2187"/>
                    <a:pt x="12651" y="2267"/>
                  </a:cubicBezTo>
                  <a:lnTo>
                    <a:pt x="11839" y="3079"/>
                  </a:lnTo>
                  <a:lnTo>
                    <a:pt x="11197" y="2436"/>
                  </a:lnTo>
                  <a:lnTo>
                    <a:pt x="10876" y="2758"/>
                  </a:lnTo>
                  <a:lnTo>
                    <a:pt x="11518" y="3400"/>
                  </a:lnTo>
                  <a:lnTo>
                    <a:pt x="11197" y="3721"/>
                  </a:lnTo>
                  <a:lnTo>
                    <a:pt x="9582" y="2106"/>
                  </a:lnTo>
                  <a:lnTo>
                    <a:pt x="9903" y="1785"/>
                  </a:lnTo>
                  <a:lnTo>
                    <a:pt x="10545" y="2436"/>
                  </a:lnTo>
                  <a:lnTo>
                    <a:pt x="10876" y="2106"/>
                  </a:lnTo>
                  <a:lnTo>
                    <a:pt x="10224" y="1464"/>
                  </a:lnTo>
                  <a:lnTo>
                    <a:pt x="11036" y="661"/>
                  </a:lnTo>
                  <a:cubicBezTo>
                    <a:pt x="11081" y="617"/>
                    <a:pt x="11139" y="594"/>
                    <a:pt x="11197" y="594"/>
                  </a:cubicBezTo>
                  <a:close/>
                  <a:moveTo>
                    <a:pt x="12163" y="0"/>
                  </a:moveTo>
                  <a:cubicBezTo>
                    <a:pt x="11934" y="0"/>
                    <a:pt x="11705" y="69"/>
                    <a:pt x="11509" y="206"/>
                  </a:cubicBezTo>
                  <a:cubicBezTo>
                    <a:pt x="11410" y="159"/>
                    <a:pt x="11303" y="134"/>
                    <a:pt x="11196" y="134"/>
                  </a:cubicBezTo>
                  <a:cubicBezTo>
                    <a:pt x="11021" y="134"/>
                    <a:pt x="10848" y="198"/>
                    <a:pt x="10715" y="331"/>
                  </a:cubicBezTo>
                  <a:lnTo>
                    <a:pt x="625" y="10421"/>
                  </a:lnTo>
                  <a:cubicBezTo>
                    <a:pt x="1" y="11036"/>
                    <a:pt x="1" y="12053"/>
                    <a:pt x="625" y="12678"/>
                  </a:cubicBezTo>
                  <a:cubicBezTo>
                    <a:pt x="937" y="12990"/>
                    <a:pt x="1348" y="13142"/>
                    <a:pt x="1758" y="13142"/>
                  </a:cubicBezTo>
                  <a:cubicBezTo>
                    <a:pt x="2169" y="13142"/>
                    <a:pt x="2579" y="12990"/>
                    <a:pt x="2891" y="12678"/>
                  </a:cubicBezTo>
                  <a:lnTo>
                    <a:pt x="4015" y="11545"/>
                  </a:lnTo>
                  <a:lnTo>
                    <a:pt x="3694" y="11224"/>
                  </a:lnTo>
                  <a:lnTo>
                    <a:pt x="2561" y="12357"/>
                  </a:lnTo>
                  <a:cubicBezTo>
                    <a:pt x="2343" y="12580"/>
                    <a:pt x="2050" y="12691"/>
                    <a:pt x="1757" y="12691"/>
                  </a:cubicBezTo>
                  <a:cubicBezTo>
                    <a:pt x="1464" y="12691"/>
                    <a:pt x="1169" y="12580"/>
                    <a:pt x="946" y="12357"/>
                  </a:cubicBezTo>
                  <a:cubicBezTo>
                    <a:pt x="509" y="11911"/>
                    <a:pt x="509" y="11188"/>
                    <a:pt x="946" y="10742"/>
                  </a:cubicBezTo>
                  <a:lnTo>
                    <a:pt x="9261" y="2436"/>
                  </a:lnTo>
                  <a:lnTo>
                    <a:pt x="10876" y="4042"/>
                  </a:lnTo>
                  <a:lnTo>
                    <a:pt x="4666" y="10260"/>
                  </a:lnTo>
                  <a:lnTo>
                    <a:pt x="4988" y="10581"/>
                  </a:lnTo>
                  <a:lnTo>
                    <a:pt x="12972" y="2597"/>
                  </a:lnTo>
                  <a:cubicBezTo>
                    <a:pt x="13186" y="2383"/>
                    <a:pt x="13231" y="2053"/>
                    <a:pt x="13097" y="1803"/>
                  </a:cubicBezTo>
                  <a:cubicBezTo>
                    <a:pt x="13409" y="1357"/>
                    <a:pt x="13364" y="732"/>
                    <a:pt x="12972" y="331"/>
                  </a:cubicBezTo>
                  <a:cubicBezTo>
                    <a:pt x="12747" y="111"/>
                    <a:pt x="12455" y="0"/>
                    <a:pt x="12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7"/>
            <p:cNvSpPr/>
            <p:nvPr/>
          </p:nvSpPr>
          <p:spPr>
            <a:xfrm>
              <a:off x="4190677" y="4286877"/>
              <a:ext cx="90154" cy="85579"/>
            </a:xfrm>
            <a:custGeom>
              <a:rect b="b" l="l" r="r" t="t"/>
              <a:pathLst>
                <a:path extrusionOk="0" h="2660" w="2802">
                  <a:moveTo>
                    <a:pt x="2061" y="456"/>
                  </a:moveTo>
                  <a:cubicBezTo>
                    <a:pt x="2124" y="456"/>
                    <a:pt x="2177" y="482"/>
                    <a:pt x="2222" y="527"/>
                  </a:cubicBezTo>
                  <a:cubicBezTo>
                    <a:pt x="2311" y="616"/>
                    <a:pt x="2311" y="759"/>
                    <a:pt x="2222" y="848"/>
                  </a:cubicBezTo>
                  <a:lnTo>
                    <a:pt x="1740" y="1330"/>
                  </a:lnTo>
                  <a:lnTo>
                    <a:pt x="1419" y="1009"/>
                  </a:lnTo>
                  <a:lnTo>
                    <a:pt x="1901" y="527"/>
                  </a:lnTo>
                  <a:cubicBezTo>
                    <a:pt x="1945" y="482"/>
                    <a:pt x="1999" y="456"/>
                    <a:pt x="2061" y="456"/>
                  </a:cubicBezTo>
                  <a:close/>
                  <a:moveTo>
                    <a:pt x="1080" y="1330"/>
                  </a:moveTo>
                  <a:lnTo>
                    <a:pt x="1401" y="1651"/>
                  </a:lnTo>
                  <a:lnTo>
                    <a:pt x="919" y="2142"/>
                  </a:lnTo>
                  <a:cubicBezTo>
                    <a:pt x="875" y="2177"/>
                    <a:pt x="812" y="2204"/>
                    <a:pt x="759" y="2204"/>
                  </a:cubicBezTo>
                  <a:cubicBezTo>
                    <a:pt x="696" y="2204"/>
                    <a:pt x="634" y="2177"/>
                    <a:pt x="598" y="2142"/>
                  </a:cubicBezTo>
                  <a:cubicBezTo>
                    <a:pt x="509" y="2053"/>
                    <a:pt x="509" y="1901"/>
                    <a:pt x="598" y="1821"/>
                  </a:cubicBezTo>
                  <a:lnTo>
                    <a:pt x="1080" y="1330"/>
                  </a:lnTo>
                  <a:close/>
                  <a:moveTo>
                    <a:pt x="2043" y="1"/>
                  </a:moveTo>
                  <a:cubicBezTo>
                    <a:pt x="1865" y="1"/>
                    <a:pt x="1695" y="72"/>
                    <a:pt x="1562" y="206"/>
                  </a:cubicBezTo>
                  <a:lnTo>
                    <a:pt x="268" y="1491"/>
                  </a:lnTo>
                  <a:cubicBezTo>
                    <a:pt x="0" y="1758"/>
                    <a:pt x="0" y="2195"/>
                    <a:pt x="268" y="2463"/>
                  </a:cubicBezTo>
                  <a:cubicBezTo>
                    <a:pt x="402" y="2588"/>
                    <a:pt x="571" y="2659"/>
                    <a:pt x="759" y="2659"/>
                  </a:cubicBezTo>
                  <a:cubicBezTo>
                    <a:pt x="937" y="2659"/>
                    <a:pt x="1107" y="2588"/>
                    <a:pt x="1240" y="2463"/>
                  </a:cubicBezTo>
                  <a:lnTo>
                    <a:pt x="2534" y="1169"/>
                  </a:lnTo>
                  <a:cubicBezTo>
                    <a:pt x="2802" y="902"/>
                    <a:pt x="2802" y="474"/>
                    <a:pt x="2534" y="206"/>
                  </a:cubicBezTo>
                  <a:cubicBezTo>
                    <a:pt x="2400" y="72"/>
                    <a:pt x="2231" y="1"/>
                    <a:pt x="20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7"/>
            <p:cNvSpPr/>
            <p:nvPr/>
          </p:nvSpPr>
          <p:spPr>
            <a:xfrm>
              <a:off x="4089072" y="4434715"/>
              <a:ext cx="41634" cy="41631"/>
            </a:xfrm>
            <a:custGeom>
              <a:rect b="b" l="l" r="r" t="t"/>
              <a:pathLst>
                <a:path extrusionOk="0" h="1294" w="1294">
                  <a:moveTo>
                    <a:pt x="322" y="0"/>
                  </a:moveTo>
                  <a:lnTo>
                    <a:pt x="0" y="321"/>
                  </a:lnTo>
                  <a:lnTo>
                    <a:pt x="964" y="1294"/>
                  </a:lnTo>
                  <a:lnTo>
                    <a:pt x="1294" y="972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7"/>
            <p:cNvSpPr/>
            <p:nvPr/>
          </p:nvSpPr>
          <p:spPr>
            <a:xfrm>
              <a:off x="4130673" y="4393372"/>
              <a:ext cx="41377" cy="41374"/>
            </a:xfrm>
            <a:custGeom>
              <a:rect b="b" l="l" r="r" t="t"/>
              <a:pathLst>
                <a:path extrusionOk="0" h="1286" w="1286">
                  <a:moveTo>
                    <a:pt x="322" y="0"/>
                  </a:moveTo>
                  <a:lnTo>
                    <a:pt x="1" y="322"/>
                  </a:lnTo>
                  <a:lnTo>
                    <a:pt x="964" y="1285"/>
                  </a:lnTo>
                  <a:lnTo>
                    <a:pt x="1286" y="964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7"/>
            <p:cNvSpPr/>
            <p:nvPr/>
          </p:nvSpPr>
          <p:spPr>
            <a:xfrm>
              <a:off x="4109728" y="4414027"/>
              <a:ext cx="41667" cy="41663"/>
            </a:xfrm>
            <a:custGeom>
              <a:rect b="b" l="l" r="r" t="t"/>
              <a:pathLst>
                <a:path extrusionOk="0" h="1295" w="1295">
                  <a:moveTo>
                    <a:pt x="322" y="1"/>
                  </a:moveTo>
                  <a:lnTo>
                    <a:pt x="1" y="322"/>
                  </a:lnTo>
                  <a:lnTo>
                    <a:pt x="973" y="1294"/>
                  </a:lnTo>
                  <a:lnTo>
                    <a:pt x="1294" y="964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7"/>
            <p:cNvSpPr/>
            <p:nvPr/>
          </p:nvSpPr>
          <p:spPr>
            <a:xfrm>
              <a:off x="4309494" y="4214262"/>
              <a:ext cx="20978" cy="20719"/>
            </a:xfrm>
            <a:custGeom>
              <a:rect b="b" l="l" r="r" t="t"/>
              <a:pathLst>
                <a:path extrusionOk="0" h="644" w="652">
                  <a:moveTo>
                    <a:pt x="331" y="1"/>
                  </a:moveTo>
                  <a:lnTo>
                    <a:pt x="1" y="322"/>
                  </a:lnTo>
                  <a:lnTo>
                    <a:pt x="331" y="643"/>
                  </a:lnTo>
                  <a:lnTo>
                    <a:pt x="652" y="322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7"/>
            <p:cNvSpPr/>
            <p:nvPr/>
          </p:nvSpPr>
          <p:spPr>
            <a:xfrm>
              <a:off x="4288839" y="4234949"/>
              <a:ext cx="20689" cy="20976"/>
            </a:xfrm>
            <a:custGeom>
              <a:rect b="b" l="l" r="r" t="t"/>
              <a:pathLst>
                <a:path extrusionOk="0" h="652" w="643">
                  <a:moveTo>
                    <a:pt x="322" y="0"/>
                  </a:moveTo>
                  <a:lnTo>
                    <a:pt x="0" y="321"/>
                  </a:lnTo>
                  <a:lnTo>
                    <a:pt x="322" y="651"/>
                  </a:lnTo>
                  <a:lnTo>
                    <a:pt x="643" y="321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7"/>
            <p:cNvSpPr/>
            <p:nvPr/>
          </p:nvSpPr>
          <p:spPr>
            <a:xfrm>
              <a:off x="4477699" y="4117548"/>
              <a:ext cx="50836" cy="14960"/>
            </a:xfrm>
            <a:custGeom>
              <a:rect b="b" l="l" r="r" t="t"/>
              <a:pathLst>
                <a:path extrusionOk="0" h="465" w="1580">
                  <a:moveTo>
                    <a:pt x="0" y="0"/>
                  </a:moveTo>
                  <a:lnTo>
                    <a:pt x="0" y="464"/>
                  </a:lnTo>
                  <a:lnTo>
                    <a:pt x="1579" y="464"/>
                  </a:lnTo>
                  <a:lnTo>
                    <a:pt x="15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7"/>
            <p:cNvSpPr/>
            <p:nvPr/>
          </p:nvSpPr>
          <p:spPr>
            <a:xfrm>
              <a:off x="4433492" y="4037468"/>
              <a:ext cx="14672" cy="50833"/>
            </a:xfrm>
            <a:custGeom>
              <a:rect b="b" l="l" r="r" t="t"/>
              <a:pathLst>
                <a:path extrusionOk="0" h="1580" w="456">
                  <a:moveTo>
                    <a:pt x="1" y="0"/>
                  </a:moveTo>
                  <a:lnTo>
                    <a:pt x="1" y="1579"/>
                  </a:lnTo>
                  <a:lnTo>
                    <a:pt x="456" y="15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7"/>
            <p:cNvSpPr/>
            <p:nvPr/>
          </p:nvSpPr>
          <p:spPr>
            <a:xfrm>
              <a:off x="4464797" y="4053812"/>
              <a:ext cx="47104" cy="47101"/>
            </a:xfrm>
            <a:custGeom>
              <a:rect b="b" l="l" r="r" t="t"/>
              <a:pathLst>
                <a:path extrusionOk="0" h="1464" w="1464">
                  <a:moveTo>
                    <a:pt x="1133" y="1"/>
                  </a:moveTo>
                  <a:lnTo>
                    <a:pt x="0" y="1134"/>
                  </a:lnTo>
                  <a:lnTo>
                    <a:pt x="321" y="1464"/>
                  </a:lnTo>
                  <a:lnTo>
                    <a:pt x="1463" y="322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1" name="Google Shape;711;p37"/>
          <p:cNvSpPr/>
          <p:nvPr/>
        </p:nvSpPr>
        <p:spPr>
          <a:xfrm rot="-1466578">
            <a:off x="4196129" y="2148268"/>
            <a:ext cx="491695" cy="513592"/>
          </a:xfrm>
          <a:custGeom>
            <a:rect b="b" l="l" r="r" t="t"/>
            <a:pathLst>
              <a:path extrusionOk="0" h="14154" w="13548">
                <a:moveTo>
                  <a:pt x="6774" y="914"/>
                </a:moveTo>
                <a:cubicBezTo>
                  <a:pt x="7215" y="914"/>
                  <a:pt x="7593" y="1324"/>
                  <a:pt x="7593" y="1797"/>
                </a:cubicBezTo>
                <a:cubicBezTo>
                  <a:pt x="7593" y="2238"/>
                  <a:pt x="7247" y="2616"/>
                  <a:pt x="6774" y="2616"/>
                </a:cubicBezTo>
                <a:cubicBezTo>
                  <a:pt x="6301" y="2616"/>
                  <a:pt x="5955" y="2238"/>
                  <a:pt x="5955" y="1797"/>
                </a:cubicBezTo>
                <a:cubicBezTo>
                  <a:pt x="5955" y="1324"/>
                  <a:pt x="6333" y="914"/>
                  <a:pt x="6774" y="914"/>
                </a:cubicBezTo>
                <a:close/>
                <a:moveTo>
                  <a:pt x="1400" y="2610"/>
                </a:moveTo>
                <a:cubicBezTo>
                  <a:pt x="1427" y="2610"/>
                  <a:pt x="1454" y="2612"/>
                  <a:pt x="1481" y="2616"/>
                </a:cubicBezTo>
                <a:lnTo>
                  <a:pt x="4222" y="3151"/>
                </a:lnTo>
                <a:lnTo>
                  <a:pt x="3151" y="3781"/>
                </a:lnTo>
                <a:cubicBezTo>
                  <a:pt x="3119" y="3750"/>
                  <a:pt x="3245" y="3781"/>
                  <a:pt x="1324" y="3403"/>
                </a:cubicBezTo>
                <a:cubicBezTo>
                  <a:pt x="1072" y="3372"/>
                  <a:pt x="946" y="3120"/>
                  <a:pt x="1009" y="2931"/>
                </a:cubicBezTo>
                <a:cubicBezTo>
                  <a:pt x="1036" y="2710"/>
                  <a:pt x="1209" y="2610"/>
                  <a:pt x="1400" y="2610"/>
                </a:cubicBezTo>
                <a:close/>
                <a:moveTo>
                  <a:pt x="5502" y="3443"/>
                </a:moveTo>
                <a:cubicBezTo>
                  <a:pt x="5553" y="3443"/>
                  <a:pt x="5608" y="3451"/>
                  <a:pt x="5671" y="3466"/>
                </a:cubicBezTo>
                <a:cubicBezTo>
                  <a:pt x="5860" y="3561"/>
                  <a:pt x="5923" y="3624"/>
                  <a:pt x="5955" y="3907"/>
                </a:cubicBezTo>
                <a:cubicBezTo>
                  <a:pt x="5986" y="4254"/>
                  <a:pt x="5923" y="5766"/>
                  <a:pt x="7089" y="7278"/>
                </a:cubicBezTo>
                <a:cubicBezTo>
                  <a:pt x="7175" y="7385"/>
                  <a:pt x="7304" y="7449"/>
                  <a:pt x="7427" y="7449"/>
                </a:cubicBezTo>
                <a:cubicBezTo>
                  <a:pt x="7486" y="7449"/>
                  <a:pt x="7543" y="7435"/>
                  <a:pt x="7593" y="7404"/>
                </a:cubicBezTo>
                <a:lnTo>
                  <a:pt x="11972" y="5168"/>
                </a:lnTo>
                <a:cubicBezTo>
                  <a:pt x="12030" y="5129"/>
                  <a:pt x="12094" y="5111"/>
                  <a:pt x="12158" y="5111"/>
                </a:cubicBezTo>
                <a:cubicBezTo>
                  <a:pt x="12304" y="5111"/>
                  <a:pt x="12452" y="5204"/>
                  <a:pt x="12539" y="5357"/>
                </a:cubicBezTo>
                <a:cubicBezTo>
                  <a:pt x="12634" y="5577"/>
                  <a:pt x="12571" y="5798"/>
                  <a:pt x="12319" y="5924"/>
                </a:cubicBezTo>
                <a:lnTo>
                  <a:pt x="7499" y="8444"/>
                </a:lnTo>
                <a:cubicBezTo>
                  <a:pt x="7404" y="8476"/>
                  <a:pt x="7562" y="8350"/>
                  <a:pt x="5388" y="10366"/>
                </a:cubicBezTo>
                <a:cubicBezTo>
                  <a:pt x="5293" y="10492"/>
                  <a:pt x="5230" y="10712"/>
                  <a:pt x="5325" y="10870"/>
                </a:cubicBezTo>
                <a:lnTo>
                  <a:pt x="6396" y="12823"/>
                </a:lnTo>
                <a:cubicBezTo>
                  <a:pt x="6490" y="13012"/>
                  <a:pt x="6427" y="13233"/>
                  <a:pt x="6238" y="13359"/>
                </a:cubicBezTo>
                <a:cubicBezTo>
                  <a:pt x="6169" y="13398"/>
                  <a:pt x="6100" y="13416"/>
                  <a:pt x="6034" y="13416"/>
                </a:cubicBezTo>
                <a:cubicBezTo>
                  <a:pt x="5889" y="13416"/>
                  <a:pt x="5758" y="13331"/>
                  <a:pt x="5671" y="13201"/>
                </a:cubicBezTo>
                <a:lnTo>
                  <a:pt x="4285" y="10681"/>
                </a:lnTo>
                <a:cubicBezTo>
                  <a:pt x="4222" y="10523"/>
                  <a:pt x="4222" y="10334"/>
                  <a:pt x="4380" y="10177"/>
                </a:cubicBezTo>
                <a:lnTo>
                  <a:pt x="6333" y="8318"/>
                </a:lnTo>
                <a:cubicBezTo>
                  <a:pt x="6490" y="8161"/>
                  <a:pt x="6490" y="7940"/>
                  <a:pt x="6396" y="7783"/>
                </a:cubicBezTo>
                <a:cubicBezTo>
                  <a:pt x="5797" y="6995"/>
                  <a:pt x="5388" y="6050"/>
                  <a:pt x="5199" y="5042"/>
                </a:cubicBezTo>
                <a:cubicBezTo>
                  <a:pt x="5176" y="4859"/>
                  <a:pt x="4988" y="4727"/>
                  <a:pt x="4791" y="4727"/>
                </a:cubicBezTo>
                <a:cubicBezTo>
                  <a:pt x="4715" y="4727"/>
                  <a:pt x="4638" y="4746"/>
                  <a:pt x="4569" y="4790"/>
                </a:cubicBezTo>
                <a:cubicBezTo>
                  <a:pt x="4128" y="5042"/>
                  <a:pt x="4600" y="4727"/>
                  <a:pt x="1544" y="6743"/>
                </a:cubicBezTo>
                <a:cubicBezTo>
                  <a:pt x="1493" y="6768"/>
                  <a:pt x="1438" y="6780"/>
                  <a:pt x="1382" y="6780"/>
                </a:cubicBezTo>
                <a:cubicBezTo>
                  <a:pt x="1229" y="6780"/>
                  <a:pt x="1069" y="6692"/>
                  <a:pt x="977" y="6554"/>
                </a:cubicBezTo>
                <a:cubicBezTo>
                  <a:pt x="946" y="6270"/>
                  <a:pt x="1040" y="6050"/>
                  <a:pt x="1229" y="5955"/>
                </a:cubicBezTo>
                <a:cubicBezTo>
                  <a:pt x="1261" y="5955"/>
                  <a:pt x="5356" y="3466"/>
                  <a:pt x="5356" y="3466"/>
                </a:cubicBezTo>
                <a:cubicBezTo>
                  <a:pt x="5403" y="3451"/>
                  <a:pt x="5451" y="3443"/>
                  <a:pt x="5502" y="3443"/>
                </a:cubicBezTo>
                <a:close/>
                <a:moveTo>
                  <a:pt x="6774" y="1"/>
                </a:moveTo>
                <a:cubicBezTo>
                  <a:pt x="5892" y="1"/>
                  <a:pt x="5136" y="788"/>
                  <a:pt x="5136" y="1702"/>
                </a:cubicBezTo>
                <a:cubicBezTo>
                  <a:pt x="5136" y="1986"/>
                  <a:pt x="5199" y="2206"/>
                  <a:pt x="5325" y="2458"/>
                </a:cubicBezTo>
                <a:lnTo>
                  <a:pt x="1670" y="1702"/>
                </a:lnTo>
                <a:cubicBezTo>
                  <a:pt x="1594" y="1688"/>
                  <a:pt x="1517" y="1681"/>
                  <a:pt x="1441" y="1681"/>
                </a:cubicBezTo>
                <a:cubicBezTo>
                  <a:pt x="857" y="1681"/>
                  <a:pt x="305" y="2093"/>
                  <a:pt x="221" y="2679"/>
                </a:cubicBezTo>
                <a:cubicBezTo>
                  <a:pt x="95" y="3372"/>
                  <a:pt x="536" y="4033"/>
                  <a:pt x="1198" y="4159"/>
                </a:cubicBezTo>
                <a:lnTo>
                  <a:pt x="2174" y="4349"/>
                </a:lnTo>
                <a:lnTo>
                  <a:pt x="883" y="5136"/>
                </a:lnTo>
                <a:cubicBezTo>
                  <a:pt x="252" y="5514"/>
                  <a:pt x="0" y="6239"/>
                  <a:pt x="284" y="6869"/>
                </a:cubicBezTo>
                <a:cubicBezTo>
                  <a:pt x="512" y="7326"/>
                  <a:pt x="974" y="7536"/>
                  <a:pt x="1397" y="7536"/>
                </a:cubicBezTo>
                <a:cubicBezTo>
                  <a:pt x="1616" y="7536"/>
                  <a:pt x="1824" y="7480"/>
                  <a:pt x="1985" y="7373"/>
                </a:cubicBezTo>
                <a:lnTo>
                  <a:pt x="4506" y="5735"/>
                </a:lnTo>
                <a:cubicBezTo>
                  <a:pt x="4695" y="6522"/>
                  <a:pt x="5041" y="7215"/>
                  <a:pt x="5482" y="7877"/>
                </a:cubicBezTo>
                <a:lnTo>
                  <a:pt x="3781" y="9515"/>
                </a:lnTo>
                <a:cubicBezTo>
                  <a:pt x="3403" y="9893"/>
                  <a:pt x="3277" y="10523"/>
                  <a:pt x="3560" y="10996"/>
                </a:cubicBezTo>
                <a:lnTo>
                  <a:pt x="4947" y="13516"/>
                </a:lnTo>
                <a:cubicBezTo>
                  <a:pt x="5181" y="13922"/>
                  <a:pt x="5604" y="14154"/>
                  <a:pt x="6028" y="14154"/>
                </a:cubicBezTo>
                <a:cubicBezTo>
                  <a:pt x="6230" y="14154"/>
                  <a:pt x="6433" y="14101"/>
                  <a:pt x="6616" y="13989"/>
                </a:cubicBezTo>
                <a:cubicBezTo>
                  <a:pt x="7215" y="13642"/>
                  <a:pt x="7467" y="12886"/>
                  <a:pt x="7089" y="12288"/>
                </a:cubicBezTo>
                <a:lnTo>
                  <a:pt x="6207" y="10649"/>
                </a:lnTo>
                <a:lnTo>
                  <a:pt x="7877" y="9043"/>
                </a:lnTo>
                <a:lnTo>
                  <a:pt x="12697" y="6554"/>
                </a:lnTo>
                <a:cubicBezTo>
                  <a:pt x="13295" y="6239"/>
                  <a:pt x="13548" y="5483"/>
                  <a:pt x="13232" y="4884"/>
                </a:cubicBezTo>
                <a:cubicBezTo>
                  <a:pt x="13014" y="4446"/>
                  <a:pt x="12597" y="4206"/>
                  <a:pt x="12162" y="4206"/>
                </a:cubicBezTo>
                <a:cubicBezTo>
                  <a:pt x="11971" y="4206"/>
                  <a:pt x="11777" y="4252"/>
                  <a:pt x="11594" y="4349"/>
                </a:cubicBezTo>
                <a:lnTo>
                  <a:pt x="7530" y="6428"/>
                </a:lnTo>
                <a:cubicBezTo>
                  <a:pt x="6679" y="5136"/>
                  <a:pt x="6837" y="3907"/>
                  <a:pt x="6774" y="3750"/>
                </a:cubicBezTo>
                <a:cubicBezTo>
                  <a:pt x="6774" y="3687"/>
                  <a:pt x="6774" y="3529"/>
                  <a:pt x="6711" y="3372"/>
                </a:cubicBezTo>
                <a:lnTo>
                  <a:pt x="6774" y="3372"/>
                </a:lnTo>
                <a:cubicBezTo>
                  <a:pt x="7688" y="3372"/>
                  <a:pt x="8444" y="2616"/>
                  <a:pt x="8444" y="1702"/>
                </a:cubicBezTo>
                <a:cubicBezTo>
                  <a:pt x="8444" y="788"/>
                  <a:pt x="7688" y="1"/>
                  <a:pt x="677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37"/>
          <p:cNvSpPr txBox="1"/>
          <p:nvPr/>
        </p:nvSpPr>
        <p:spPr>
          <a:xfrm>
            <a:off x="3503352" y="3514708"/>
            <a:ext cx="188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Barlow"/>
                <a:ea typeface="Barlow"/>
                <a:cs typeface="Barlow"/>
                <a:sym typeface="Barlow"/>
              </a:rPr>
              <a:t>Idle, Walking, Sitting / Getting Up</a:t>
            </a:r>
            <a:endParaRPr sz="10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latin typeface="Barlow"/>
                <a:ea typeface="Barlow"/>
                <a:cs typeface="Barlow"/>
                <a:sym typeface="Barlow"/>
              </a:rPr>
              <a:t>Fall → Telegram Message</a:t>
            </a:r>
            <a:endParaRPr sz="1000"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713" name="Google Shape;713;p37"/>
          <p:cNvGrpSpPr/>
          <p:nvPr/>
        </p:nvGrpSpPr>
        <p:grpSpPr>
          <a:xfrm>
            <a:off x="6392869" y="2154343"/>
            <a:ext cx="501480" cy="501441"/>
            <a:chOff x="4615756" y="2235555"/>
            <a:chExt cx="501480" cy="501441"/>
          </a:xfrm>
        </p:grpSpPr>
        <p:sp>
          <p:nvSpPr>
            <p:cNvPr id="714" name="Google Shape;714;p37"/>
            <p:cNvSpPr/>
            <p:nvPr/>
          </p:nvSpPr>
          <p:spPr>
            <a:xfrm>
              <a:off x="4793999" y="2265123"/>
              <a:ext cx="293951" cy="293638"/>
            </a:xfrm>
            <a:custGeom>
              <a:rect b="b" l="l" r="r" t="t"/>
              <a:pathLst>
                <a:path extrusionOk="0" h="9127" w="9136">
                  <a:moveTo>
                    <a:pt x="4568" y="0"/>
                  </a:moveTo>
                  <a:cubicBezTo>
                    <a:pt x="3506" y="0"/>
                    <a:pt x="2472" y="366"/>
                    <a:pt x="1660" y="1044"/>
                  </a:cubicBezTo>
                  <a:lnTo>
                    <a:pt x="1954" y="1392"/>
                  </a:lnTo>
                  <a:cubicBezTo>
                    <a:pt x="2686" y="785"/>
                    <a:pt x="3613" y="455"/>
                    <a:pt x="4568" y="455"/>
                  </a:cubicBezTo>
                  <a:cubicBezTo>
                    <a:pt x="6834" y="455"/>
                    <a:pt x="8681" y="2293"/>
                    <a:pt x="8681" y="4559"/>
                  </a:cubicBezTo>
                  <a:cubicBezTo>
                    <a:pt x="8681" y="6825"/>
                    <a:pt x="6834" y="8671"/>
                    <a:pt x="4568" y="8671"/>
                  </a:cubicBezTo>
                  <a:cubicBezTo>
                    <a:pt x="2302" y="8671"/>
                    <a:pt x="464" y="6825"/>
                    <a:pt x="464" y="4559"/>
                  </a:cubicBezTo>
                  <a:cubicBezTo>
                    <a:pt x="464" y="3488"/>
                    <a:pt x="875" y="2462"/>
                    <a:pt x="1624" y="1695"/>
                  </a:cubicBezTo>
                  <a:lnTo>
                    <a:pt x="1303" y="1374"/>
                  </a:lnTo>
                  <a:cubicBezTo>
                    <a:pt x="464" y="2230"/>
                    <a:pt x="0" y="3363"/>
                    <a:pt x="0" y="4559"/>
                  </a:cubicBezTo>
                  <a:cubicBezTo>
                    <a:pt x="0" y="7075"/>
                    <a:pt x="2052" y="9126"/>
                    <a:pt x="4568" y="9126"/>
                  </a:cubicBezTo>
                  <a:cubicBezTo>
                    <a:pt x="7084" y="9126"/>
                    <a:pt x="9136" y="7075"/>
                    <a:pt x="9136" y="4559"/>
                  </a:cubicBezTo>
                  <a:cubicBezTo>
                    <a:pt x="9136" y="2043"/>
                    <a:pt x="7084" y="0"/>
                    <a:pt x="45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7"/>
            <p:cNvSpPr/>
            <p:nvPr/>
          </p:nvSpPr>
          <p:spPr>
            <a:xfrm>
              <a:off x="4615756" y="2235555"/>
              <a:ext cx="501480" cy="501441"/>
            </a:xfrm>
            <a:custGeom>
              <a:rect b="b" l="l" r="r" t="t"/>
              <a:pathLst>
                <a:path extrusionOk="0" h="15586" w="15586">
                  <a:moveTo>
                    <a:pt x="10108" y="455"/>
                  </a:moveTo>
                  <a:cubicBezTo>
                    <a:pt x="12874" y="455"/>
                    <a:pt x="15131" y="2712"/>
                    <a:pt x="15131" y="5478"/>
                  </a:cubicBezTo>
                  <a:cubicBezTo>
                    <a:pt x="15131" y="8252"/>
                    <a:pt x="12874" y="10500"/>
                    <a:pt x="10108" y="10500"/>
                  </a:cubicBezTo>
                  <a:cubicBezTo>
                    <a:pt x="7343" y="10500"/>
                    <a:pt x="5085" y="8252"/>
                    <a:pt x="5085" y="5478"/>
                  </a:cubicBezTo>
                  <a:cubicBezTo>
                    <a:pt x="5085" y="2712"/>
                    <a:pt x="7343" y="455"/>
                    <a:pt x="10108" y="455"/>
                  </a:cubicBezTo>
                  <a:close/>
                  <a:moveTo>
                    <a:pt x="5862" y="8930"/>
                  </a:moveTo>
                  <a:cubicBezTo>
                    <a:pt x="6094" y="9225"/>
                    <a:pt x="6361" y="9492"/>
                    <a:pt x="6656" y="9733"/>
                  </a:cubicBezTo>
                  <a:lnTo>
                    <a:pt x="5737" y="10750"/>
                  </a:lnTo>
                  <a:cubicBezTo>
                    <a:pt x="5416" y="10483"/>
                    <a:pt x="5112" y="10179"/>
                    <a:pt x="4836" y="9849"/>
                  </a:cubicBezTo>
                  <a:lnTo>
                    <a:pt x="5862" y="8930"/>
                  </a:lnTo>
                  <a:close/>
                  <a:moveTo>
                    <a:pt x="10108" y="0"/>
                  </a:moveTo>
                  <a:cubicBezTo>
                    <a:pt x="7093" y="0"/>
                    <a:pt x="4631" y="2463"/>
                    <a:pt x="4631" y="5478"/>
                  </a:cubicBezTo>
                  <a:cubicBezTo>
                    <a:pt x="4631" y="6620"/>
                    <a:pt x="4978" y="7681"/>
                    <a:pt x="5585" y="8565"/>
                  </a:cubicBezTo>
                  <a:lnTo>
                    <a:pt x="420" y="13230"/>
                  </a:lnTo>
                  <a:cubicBezTo>
                    <a:pt x="161" y="13471"/>
                    <a:pt x="18" y="13792"/>
                    <a:pt x="9" y="14158"/>
                  </a:cubicBezTo>
                  <a:cubicBezTo>
                    <a:pt x="0" y="14533"/>
                    <a:pt x="143" y="14907"/>
                    <a:pt x="411" y="15175"/>
                  </a:cubicBezTo>
                  <a:cubicBezTo>
                    <a:pt x="670" y="15434"/>
                    <a:pt x="1026" y="15585"/>
                    <a:pt x="1401" y="15585"/>
                  </a:cubicBezTo>
                  <a:lnTo>
                    <a:pt x="1437" y="15585"/>
                  </a:lnTo>
                  <a:cubicBezTo>
                    <a:pt x="1794" y="15576"/>
                    <a:pt x="2124" y="15425"/>
                    <a:pt x="2356" y="15166"/>
                  </a:cubicBezTo>
                  <a:lnTo>
                    <a:pt x="4300" y="13016"/>
                  </a:lnTo>
                  <a:lnTo>
                    <a:pt x="3961" y="12713"/>
                  </a:lnTo>
                  <a:lnTo>
                    <a:pt x="2017" y="14863"/>
                  </a:lnTo>
                  <a:cubicBezTo>
                    <a:pt x="1865" y="15023"/>
                    <a:pt x="1660" y="15121"/>
                    <a:pt x="1419" y="15130"/>
                  </a:cubicBezTo>
                  <a:cubicBezTo>
                    <a:pt x="1169" y="15130"/>
                    <a:pt x="919" y="15032"/>
                    <a:pt x="732" y="14854"/>
                  </a:cubicBezTo>
                  <a:cubicBezTo>
                    <a:pt x="554" y="14675"/>
                    <a:pt x="455" y="14426"/>
                    <a:pt x="464" y="14167"/>
                  </a:cubicBezTo>
                  <a:cubicBezTo>
                    <a:pt x="464" y="13935"/>
                    <a:pt x="563" y="13721"/>
                    <a:pt x="732" y="13569"/>
                  </a:cubicBezTo>
                  <a:lnTo>
                    <a:pt x="4497" y="10161"/>
                  </a:lnTo>
                  <a:cubicBezTo>
                    <a:pt x="4782" y="10491"/>
                    <a:pt x="5094" y="10804"/>
                    <a:pt x="5433" y="11089"/>
                  </a:cubicBezTo>
                  <a:lnTo>
                    <a:pt x="4880" y="11696"/>
                  </a:lnTo>
                  <a:lnTo>
                    <a:pt x="5219" y="12008"/>
                  </a:lnTo>
                  <a:lnTo>
                    <a:pt x="7030" y="10010"/>
                  </a:lnTo>
                  <a:cubicBezTo>
                    <a:pt x="7905" y="10607"/>
                    <a:pt x="8966" y="10955"/>
                    <a:pt x="10108" y="10955"/>
                  </a:cubicBezTo>
                  <a:cubicBezTo>
                    <a:pt x="13132" y="10955"/>
                    <a:pt x="15586" y="8502"/>
                    <a:pt x="15586" y="5478"/>
                  </a:cubicBezTo>
                  <a:cubicBezTo>
                    <a:pt x="15586" y="2463"/>
                    <a:pt x="13132" y="0"/>
                    <a:pt x="10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7"/>
            <p:cNvSpPr/>
            <p:nvPr/>
          </p:nvSpPr>
          <p:spPr>
            <a:xfrm>
              <a:off x="4753235" y="2622732"/>
              <a:ext cx="20689" cy="20719"/>
            </a:xfrm>
            <a:custGeom>
              <a:rect b="b" l="l" r="r" t="t"/>
              <a:pathLst>
                <a:path extrusionOk="0" h="644" w="643">
                  <a:moveTo>
                    <a:pt x="304" y="1"/>
                  </a:moveTo>
                  <a:lnTo>
                    <a:pt x="1" y="340"/>
                  </a:lnTo>
                  <a:lnTo>
                    <a:pt x="340" y="643"/>
                  </a:lnTo>
                  <a:lnTo>
                    <a:pt x="643" y="30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7"/>
            <p:cNvSpPr/>
            <p:nvPr/>
          </p:nvSpPr>
          <p:spPr>
            <a:xfrm>
              <a:off x="4992318" y="2316794"/>
              <a:ext cx="14672" cy="14928"/>
            </a:xfrm>
            <a:custGeom>
              <a:rect b="b" l="l" r="r" t="t"/>
              <a:pathLst>
                <a:path extrusionOk="0" h="464" w="456">
                  <a:moveTo>
                    <a:pt x="1" y="0"/>
                  </a:moveTo>
                  <a:lnTo>
                    <a:pt x="1" y="464"/>
                  </a:lnTo>
                  <a:lnTo>
                    <a:pt x="456" y="46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7"/>
            <p:cNvSpPr/>
            <p:nvPr/>
          </p:nvSpPr>
          <p:spPr>
            <a:xfrm>
              <a:off x="4963040" y="2302155"/>
              <a:ext cx="14672" cy="14671"/>
            </a:xfrm>
            <a:custGeom>
              <a:rect b="b" l="l" r="r" t="t"/>
              <a:pathLst>
                <a:path extrusionOk="0" h="456" w="456">
                  <a:moveTo>
                    <a:pt x="1" y="0"/>
                  </a:moveTo>
                  <a:lnTo>
                    <a:pt x="1" y="455"/>
                  </a:lnTo>
                  <a:lnTo>
                    <a:pt x="456" y="455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7"/>
            <p:cNvSpPr/>
            <p:nvPr/>
          </p:nvSpPr>
          <p:spPr>
            <a:xfrm>
              <a:off x="4840201" y="2360421"/>
              <a:ext cx="201544" cy="102759"/>
            </a:xfrm>
            <a:custGeom>
              <a:rect b="b" l="l" r="r" t="t"/>
              <a:pathLst>
                <a:path extrusionOk="0" h="3194" w="6264">
                  <a:moveTo>
                    <a:pt x="1830" y="687"/>
                  </a:moveTo>
                  <a:lnTo>
                    <a:pt x="1830" y="687"/>
                  </a:lnTo>
                  <a:cubicBezTo>
                    <a:pt x="1642" y="946"/>
                    <a:pt x="1535" y="1258"/>
                    <a:pt x="1535" y="1597"/>
                  </a:cubicBezTo>
                  <a:cubicBezTo>
                    <a:pt x="1535" y="1936"/>
                    <a:pt x="1642" y="2257"/>
                    <a:pt x="1830" y="2516"/>
                  </a:cubicBezTo>
                  <a:cubicBezTo>
                    <a:pt x="1348" y="2328"/>
                    <a:pt x="937" y="2025"/>
                    <a:pt x="581" y="1597"/>
                  </a:cubicBezTo>
                  <a:cubicBezTo>
                    <a:pt x="937" y="1169"/>
                    <a:pt x="1348" y="865"/>
                    <a:pt x="1830" y="687"/>
                  </a:cubicBezTo>
                  <a:close/>
                  <a:moveTo>
                    <a:pt x="4443" y="687"/>
                  </a:moveTo>
                  <a:cubicBezTo>
                    <a:pt x="4916" y="865"/>
                    <a:pt x="5327" y="1169"/>
                    <a:pt x="5683" y="1597"/>
                  </a:cubicBezTo>
                  <a:cubicBezTo>
                    <a:pt x="5327" y="2025"/>
                    <a:pt x="4916" y="2328"/>
                    <a:pt x="4443" y="2516"/>
                  </a:cubicBezTo>
                  <a:cubicBezTo>
                    <a:pt x="4622" y="2257"/>
                    <a:pt x="4729" y="1936"/>
                    <a:pt x="4729" y="1597"/>
                  </a:cubicBezTo>
                  <a:cubicBezTo>
                    <a:pt x="4729" y="1258"/>
                    <a:pt x="4622" y="946"/>
                    <a:pt x="4443" y="687"/>
                  </a:cubicBezTo>
                  <a:close/>
                  <a:moveTo>
                    <a:pt x="3132" y="455"/>
                  </a:moveTo>
                  <a:cubicBezTo>
                    <a:pt x="3765" y="455"/>
                    <a:pt x="4274" y="972"/>
                    <a:pt x="4274" y="1597"/>
                  </a:cubicBezTo>
                  <a:cubicBezTo>
                    <a:pt x="4274" y="2230"/>
                    <a:pt x="3765" y="2739"/>
                    <a:pt x="3132" y="2739"/>
                  </a:cubicBezTo>
                  <a:cubicBezTo>
                    <a:pt x="2508" y="2739"/>
                    <a:pt x="1990" y="2230"/>
                    <a:pt x="1990" y="1597"/>
                  </a:cubicBezTo>
                  <a:cubicBezTo>
                    <a:pt x="1990" y="972"/>
                    <a:pt x="2508" y="455"/>
                    <a:pt x="3132" y="455"/>
                  </a:cubicBezTo>
                  <a:close/>
                  <a:moveTo>
                    <a:pt x="3132" y="0"/>
                  </a:moveTo>
                  <a:cubicBezTo>
                    <a:pt x="1830" y="0"/>
                    <a:pt x="866" y="464"/>
                    <a:pt x="108" y="1463"/>
                  </a:cubicBezTo>
                  <a:lnTo>
                    <a:pt x="1" y="1597"/>
                  </a:lnTo>
                  <a:lnTo>
                    <a:pt x="108" y="1740"/>
                  </a:lnTo>
                  <a:cubicBezTo>
                    <a:pt x="866" y="2730"/>
                    <a:pt x="1830" y="3194"/>
                    <a:pt x="3132" y="3194"/>
                  </a:cubicBezTo>
                  <a:cubicBezTo>
                    <a:pt x="4435" y="3194"/>
                    <a:pt x="5398" y="2730"/>
                    <a:pt x="6156" y="1740"/>
                  </a:cubicBezTo>
                  <a:lnTo>
                    <a:pt x="6263" y="1597"/>
                  </a:lnTo>
                  <a:lnTo>
                    <a:pt x="6156" y="1463"/>
                  </a:lnTo>
                  <a:cubicBezTo>
                    <a:pt x="5398" y="464"/>
                    <a:pt x="4435" y="0"/>
                    <a:pt x="3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0" name="Google Shape;720;p37"/>
          <p:cNvSpPr txBox="1"/>
          <p:nvPr/>
        </p:nvSpPr>
        <p:spPr>
          <a:xfrm>
            <a:off x="5703152" y="3514708"/>
            <a:ext cx="188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Barlow"/>
                <a:ea typeface="Barlow"/>
                <a:cs typeface="Barlow"/>
                <a:sym typeface="Barlow"/>
              </a:rPr>
              <a:t>Front-End Showcase</a:t>
            </a:r>
            <a:endParaRPr sz="10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38"/>
          <p:cNvSpPr txBox="1"/>
          <p:nvPr>
            <p:ph type="title"/>
          </p:nvPr>
        </p:nvSpPr>
        <p:spPr>
          <a:xfrm>
            <a:off x="893187" y="2163563"/>
            <a:ext cx="7357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DETAILS</a:t>
            </a:r>
            <a:endParaRPr/>
          </a:p>
        </p:txBody>
      </p:sp>
      <p:grpSp>
        <p:nvGrpSpPr>
          <p:cNvPr id="726" name="Google Shape;726;p38"/>
          <p:cNvGrpSpPr/>
          <p:nvPr/>
        </p:nvGrpSpPr>
        <p:grpSpPr>
          <a:xfrm>
            <a:off x="3305040" y="3426532"/>
            <a:ext cx="2534024" cy="1374331"/>
            <a:chOff x="2729098" y="2697597"/>
            <a:chExt cx="851601" cy="461867"/>
          </a:xfrm>
        </p:grpSpPr>
        <p:sp>
          <p:nvSpPr>
            <p:cNvPr id="727" name="Google Shape;727;p38"/>
            <p:cNvSpPr/>
            <p:nvPr/>
          </p:nvSpPr>
          <p:spPr>
            <a:xfrm>
              <a:off x="3149765" y="2697597"/>
              <a:ext cx="10275" cy="194078"/>
            </a:xfrm>
            <a:custGeom>
              <a:rect b="b" l="l" r="r" t="t"/>
              <a:pathLst>
                <a:path extrusionOk="0" h="3721" w="197">
                  <a:moveTo>
                    <a:pt x="98" y="1"/>
                  </a:moveTo>
                  <a:cubicBezTo>
                    <a:pt x="49" y="1"/>
                    <a:pt x="0" y="32"/>
                    <a:pt x="0" y="94"/>
                  </a:cubicBezTo>
                  <a:lnTo>
                    <a:pt x="0" y="3627"/>
                  </a:lnTo>
                  <a:cubicBezTo>
                    <a:pt x="0" y="3689"/>
                    <a:pt x="49" y="3721"/>
                    <a:pt x="98" y="3721"/>
                  </a:cubicBezTo>
                  <a:cubicBezTo>
                    <a:pt x="148" y="3721"/>
                    <a:pt x="197" y="3689"/>
                    <a:pt x="197" y="3627"/>
                  </a:cubicBezTo>
                  <a:lnTo>
                    <a:pt x="197" y="94"/>
                  </a:lnTo>
                  <a:cubicBezTo>
                    <a:pt x="197" y="32"/>
                    <a:pt x="148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8"/>
            <p:cNvSpPr/>
            <p:nvPr/>
          </p:nvSpPr>
          <p:spPr>
            <a:xfrm>
              <a:off x="2729098" y="3116645"/>
              <a:ext cx="196895" cy="10275"/>
            </a:xfrm>
            <a:custGeom>
              <a:rect b="b" l="l" r="r" t="t"/>
              <a:pathLst>
                <a:path extrusionOk="0" h="197" w="3775">
                  <a:moveTo>
                    <a:pt x="126" y="0"/>
                  </a:moveTo>
                  <a:cubicBezTo>
                    <a:pt x="1" y="0"/>
                    <a:pt x="1" y="196"/>
                    <a:pt x="126" y="196"/>
                  </a:cubicBezTo>
                  <a:lnTo>
                    <a:pt x="3649" y="196"/>
                  </a:lnTo>
                  <a:cubicBezTo>
                    <a:pt x="3774" y="196"/>
                    <a:pt x="3774" y="0"/>
                    <a:pt x="3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8"/>
            <p:cNvSpPr/>
            <p:nvPr/>
          </p:nvSpPr>
          <p:spPr>
            <a:xfrm>
              <a:off x="3383335" y="3116645"/>
              <a:ext cx="197364" cy="10275"/>
            </a:xfrm>
            <a:custGeom>
              <a:rect b="b" l="l" r="r" t="t"/>
              <a:pathLst>
                <a:path extrusionOk="0" h="197" w="3784">
                  <a:moveTo>
                    <a:pt x="126" y="0"/>
                  </a:moveTo>
                  <a:cubicBezTo>
                    <a:pt x="1" y="0"/>
                    <a:pt x="1" y="196"/>
                    <a:pt x="126" y="196"/>
                  </a:cubicBezTo>
                  <a:lnTo>
                    <a:pt x="3658" y="196"/>
                  </a:lnTo>
                  <a:cubicBezTo>
                    <a:pt x="3783" y="196"/>
                    <a:pt x="3783" y="0"/>
                    <a:pt x="3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8"/>
            <p:cNvSpPr/>
            <p:nvPr/>
          </p:nvSpPr>
          <p:spPr>
            <a:xfrm>
              <a:off x="2851151" y="2820120"/>
              <a:ext cx="144476" cy="140356"/>
            </a:xfrm>
            <a:custGeom>
              <a:rect b="b" l="l" r="r" t="t"/>
              <a:pathLst>
                <a:path extrusionOk="0" h="2691" w="2770">
                  <a:moveTo>
                    <a:pt x="140" y="1"/>
                  </a:moveTo>
                  <a:cubicBezTo>
                    <a:pt x="65" y="1"/>
                    <a:pt x="0" y="103"/>
                    <a:pt x="69" y="172"/>
                  </a:cubicBezTo>
                  <a:cubicBezTo>
                    <a:pt x="899" y="1001"/>
                    <a:pt x="1729" y="1831"/>
                    <a:pt x="2567" y="2661"/>
                  </a:cubicBezTo>
                  <a:cubicBezTo>
                    <a:pt x="2588" y="2682"/>
                    <a:pt x="2611" y="2690"/>
                    <a:pt x="2633" y="2690"/>
                  </a:cubicBezTo>
                  <a:cubicBezTo>
                    <a:pt x="2707" y="2690"/>
                    <a:pt x="2770" y="2595"/>
                    <a:pt x="2701" y="2527"/>
                  </a:cubicBezTo>
                  <a:lnTo>
                    <a:pt x="203" y="29"/>
                  </a:lnTo>
                  <a:cubicBezTo>
                    <a:pt x="183" y="9"/>
                    <a:pt x="16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8"/>
            <p:cNvSpPr/>
            <p:nvPr/>
          </p:nvSpPr>
          <p:spPr>
            <a:xfrm>
              <a:off x="3313702" y="2820120"/>
              <a:ext cx="144476" cy="140356"/>
            </a:xfrm>
            <a:custGeom>
              <a:rect b="b" l="l" r="r" t="t"/>
              <a:pathLst>
                <a:path extrusionOk="0" h="2691" w="2770">
                  <a:moveTo>
                    <a:pt x="2630" y="1"/>
                  </a:moveTo>
                  <a:cubicBezTo>
                    <a:pt x="2609" y="1"/>
                    <a:pt x="2587" y="9"/>
                    <a:pt x="2567" y="29"/>
                  </a:cubicBezTo>
                  <a:cubicBezTo>
                    <a:pt x="1737" y="859"/>
                    <a:pt x="899" y="1697"/>
                    <a:pt x="69" y="2527"/>
                  </a:cubicBezTo>
                  <a:cubicBezTo>
                    <a:pt x="0" y="2595"/>
                    <a:pt x="69" y="2690"/>
                    <a:pt x="144" y="2690"/>
                  </a:cubicBezTo>
                  <a:cubicBezTo>
                    <a:pt x="167" y="2690"/>
                    <a:pt x="191" y="2682"/>
                    <a:pt x="212" y="2661"/>
                  </a:cubicBezTo>
                  <a:cubicBezTo>
                    <a:pt x="1041" y="1831"/>
                    <a:pt x="1871" y="1001"/>
                    <a:pt x="2701" y="172"/>
                  </a:cubicBezTo>
                  <a:cubicBezTo>
                    <a:pt x="2770" y="103"/>
                    <a:pt x="2705" y="1"/>
                    <a:pt x="26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8"/>
            <p:cNvSpPr/>
            <p:nvPr/>
          </p:nvSpPr>
          <p:spPr>
            <a:xfrm>
              <a:off x="3017592" y="2793101"/>
              <a:ext cx="60085" cy="128151"/>
            </a:xfrm>
            <a:custGeom>
              <a:rect b="b" l="l" r="r" t="t"/>
              <a:pathLst>
                <a:path extrusionOk="0" h="2457" w="1152">
                  <a:moveTo>
                    <a:pt x="120" y="1"/>
                  </a:moveTo>
                  <a:cubicBezTo>
                    <a:pt x="59" y="1"/>
                    <a:pt x="0" y="48"/>
                    <a:pt x="28" y="119"/>
                  </a:cubicBezTo>
                  <a:cubicBezTo>
                    <a:pt x="340" y="904"/>
                    <a:pt x="661" y="1680"/>
                    <a:pt x="973" y="2456"/>
                  </a:cubicBezTo>
                  <a:cubicBezTo>
                    <a:pt x="1036" y="2438"/>
                    <a:pt x="1089" y="2412"/>
                    <a:pt x="1152" y="2385"/>
                  </a:cubicBezTo>
                  <a:cubicBezTo>
                    <a:pt x="839" y="1618"/>
                    <a:pt x="527" y="841"/>
                    <a:pt x="215" y="65"/>
                  </a:cubicBezTo>
                  <a:cubicBezTo>
                    <a:pt x="197" y="20"/>
                    <a:pt x="158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3354960" y="2985517"/>
              <a:ext cx="130185" cy="59042"/>
            </a:xfrm>
            <a:custGeom>
              <a:rect b="b" l="l" r="r" t="t"/>
              <a:pathLst>
                <a:path extrusionOk="0" h="1132" w="2496">
                  <a:moveTo>
                    <a:pt x="2381" y="0"/>
                  </a:moveTo>
                  <a:cubicBezTo>
                    <a:pt x="2370" y="0"/>
                    <a:pt x="2359" y="3"/>
                    <a:pt x="2347" y="7"/>
                  </a:cubicBezTo>
                  <a:cubicBezTo>
                    <a:pt x="1562" y="328"/>
                    <a:pt x="786" y="641"/>
                    <a:pt x="1" y="953"/>
                  </a:cubicBezTo>
                  <a:cubicBezTo>
                    <a:pt x="27" y="1015"/>
                    <a:pt x="54" y="1078"/>
                    <a:pt x="72" y="1131"/>
                  </a:cubicBezTo>
                  <a:cubicBezTo>
                    <a:pt x="848" y="819"/>
                    <a:pt x="1624" y="507"/>
                    <a:pt x="2391" y="195"/>
                  </a:cubicBezTo>
                  <a:cubicBezTo>
                    <a:pt x="2495" y="155"/>
                    <a:pt x="2470" y="0"/>
                    <a:pt x="2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2825176" y="2980353"/>
              <a:ext cx="131072" cy="60920"/>
            </a:xfrm>
            <a:custGeom>
              <a:rect b="b" l="l" r="r" t="t"/>
              <a:pathLst>
                <a:path extrusionOk="0" h="1168" w="2513">
                  <a:moveTo>
                    <a:pt x="165" y="1"/>
                  </a:moveTo>
                  <a:cubicBezTo>
                    <a:pt x="73" y="1"/>
                    <a:pt x="1" y="138"/>
                    <a:pt x="104" y="178"/>
                  </a:cubicBezTo>
                  <a:lnTo>
                    <a:pt x="2432" y="1168"/>
                  </a:lnTo>
                  <a:cubicBezTo>
                    <a:pt x="2459" y="1105"/>
                    <a:pt x="2485" y="1043"/>
                    <a:pt x="2512" y="989"/>
                  </a:cubicBezTo>
                  <a:cubicBezTo>
                    <a:pt x="1736" y="659"/>
                    <a:pt x="969" y="338"/>
                    <a:pt x="202" y="8"/>
                  </a:cubicBezTo>
                  <a:cubicBezTo>
                    <a:pt x="189" y="3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3235358" y="2795187"/>
              <a:ext cx="62015" cy="127890"/>
            </a:xfrm>
            <a:custGeom>
              <a:rect b="b" l="l" r="r" t="t"/>
              <a:pathLst>
                <a:path extrusionOk="0" h="2452" w="1189">
                  <a:moveTo>
                    <a:pt x="1057" y="0"/>
                  </a:moveTo>
                  <a:cubicBezTo>
                    <a:pt x="1028" y="0"/>
                    <a:pt x="999" y="15"/>
                    <a:pt x="982" y="52"/>
                  </a:cubicBezTo>
                  <a:cubicBezTo>
                    <a:pt x="652" y="828"/>
                    <a:pt x="331" y="1595"/>
                    <a:pt x="1" y="2372"/>
                  </a:cubicBezTo>
                  <a:cubicBezTo>
                    <a:pt x="54" y="2398"/>
                    <a:pt x="117" y="2425"/>
                    <a:pt x="179" y="2452"/>
                  </a:cubicBezTo>
                  <a:cubicBezTo>
                    <a:pt x="500" y="1685"/>
                    <a:pt x="830" y="917"/>
                    <a:pt x="1152" y="150"/>
                  </a:cubicBezTo>
                  <a:cubicBezTo>
                    <a:pt x="1188" y="71"/>
                    <a:pt x="1121" y="0"/>
                    <a:pt x="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8"/>
            <p:cNvSpPr/>
            <p:nvPr/>
          </p:nvSpPr>
          <p:spPr>
            <a:xfrm>
              <a:off x="2976230" y="2859395"/>
              <a:ext cx="61911" cy="83713"/>
            </a:xfrm>
            <a:custGeom>
              <a:rect b="b" l="l" r="r" t="t"/>
              <a:pathLst>
                <a:path extrusionOk="0" h="1605" w="1187">
                  <a:moveTo>
                    <a:pt x="137" y="1"/>
                  </a:moveTo>
                  <a:cubicBezTo>
                    <a:pt x="70" y="1"/>
                    <a:pt x="1" y="67"/>
                    <a:pt x="44" y="141"/>
                  </a:cubicBezTo>
                  <a:cubicBezTo>
                    <a:pt x="374" y="632"/>
                    <a:pt x="696" y="1123"/>
                    <a:pt x="1026" y="1604"/>
                  </a:cubicBezTo>
                  <a:cubicBezTo>
                    <a:pt x="1079" y="1569"/>
                    <a:pt x="1133" y="1533"/>
                    <a:pt x="1186" y="1497"/>
                  </a:cubicBezTo>
                  <a:cubicBezTo>
                    <a:pt x="865" y="1016"/>
                    <a:pt x="544" y="525"/>
                    <a:pt x="214" y="43"/>
                  </a:cubicBezTo>
                  <a:cubicBezTo>
                    <a:pt x="195" y="14"/>
                    <a:pt x="166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8"/>
            <p:cNvSpPr/>
            <p:nvPr/>
          </p:nvSpPr>
          <p:spPr>
            <a:xfrm>
              <a:off x="3333105" y="2944937"/>
              <a:ext cx="86112" cy="60033"/>
            </a:xfrm>
            <a:custGeom>
              <a:rect b="b" l="l" r="r" t="t"/>
              <a:pathLst>
                <a:path extrusionOk="0" h="1151" w="1651">
                  <a:moveTo>
                    <a:pt x="1516" y="1"/>
                  </a:moveTo>
                  <a:cubicBezTo>
                    <a:pt x="1499" y="1"/>
                    <a:pt x="1481" y="6"/>
                    <a:pt x="1463" y="18"/>
                  </a:cubicBezTo>
                  <a:cubicBezTo>
                    <a:pt x="982" y="339"/>
                    <a:pt x="491" y="669"/>
                    <a:pt x="0" y="990"/>
                  </a:cubicBezTo>
                  <a:cubicBezTo>
                    <a:pt x="45" y="1044"/>
                    <a:pt x="81" y="1097"/>
                    <a:pt x="116" y="1151"/>
                  </a:cubicBezTo>
                  <a:cubicBezTo>
                    <a:pt x="598" y="830"/>
                    <a:pt x="1080" y="509"/>
                    <a:pt x="1561" y="188"/>
                  </a:cubicBezTo>
                  <a:cubicBezTo>
                    <a:pt x="1650" y="128"/>
                    <a:pt x="1598" y="1"/>
                    <a:pt x="1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8"/>
            <p:cNvSpPr/>
            <p:nvPr/>
          </p:nvSpPr>
          <p:spPr>
            <a:xfrm>
              <a:off x="2844005" y="3055984"/>
              <a:ext cx="97795" cy="28113"/>
            </a:xfrm>
            <a:custGeom>
              <a:rect b="b" l="l" r="r" t="t"/>
              <a:pathLst>
                <a:path extrusionOk="0" h="539" w="1875">
                  <a:moveTo>
                    <a:pt x="147" y="1"/>
                  </a:moveTo>
                  <a:cubicBezTo>
                    <a:pt x="40" y="1"/>
                    <a:pt x="1" y="166"/>
                    <a:pt x="117" y="191"/>
                  </a:cubicBezTo>
                  <a:cubicBezTo>
                    <a:pt x="688" y="307"/>
                    <a:pt x="1268" y="423"/>
                    <a:pt x="1839" y="539"/>
                  </a:cubicBezTo>
                  <a:cubicBezTo>
                    <a:pt x="1848" y="476"/>
                    <a:pt x="1866" y="405"/>
                    <a:pt x="1875" y="342"/>
                  </a:cubicBezTo>
                  <a:cubicBezTo>
                    <a:pt x="1304" y="226"/>
                    <a:pt x="742" y="119"/>
                    <a:pt x="171" y="3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8"/>
            <p:cNvSpPr/>
            <p:nvPr/>
          </p:nvSpPr>
          <p:spPr>
            <a:xfrm>
              <a:off x="3192588" y="2813234"/>
              <a:ext cx="28530" cy="95918"/>
            </a:xfrm>
            <a:custGeom>
              <a:rect b="b" l="l" r="r" t="t"/>
              <a:pathLst>
                <a:path extrusionOk="0" h="1839" w="547">
                  <a:moveTo>
                    <a:pt x="426" y="1"/>
                  </a:moveTo>
                  <a:cubicBezTo>
                    <a:pt x="389" y="1"/>
                    <a:pt x="355" y="22"/>
                    <a:pt x="348" y="72"/>
                  </a:cubicBezTo>
                  <a:cubicBezTo>
                    <a:pt x="232" y="652"/>
                    <a:pt x="116" y="1223"/>
                    <a:pt x="0" y="1794"/>
                  </a:cubicBezTo>
                  <a:cubicBezTo>
                    <a:pt x="63" y="1811"/>
                    <a:pt x="125" y="1820"/>
                    <a:pt x="187" y="1838"/>
                  </a:cubicBezTo>
                  <a:cubicBezTo>
                    <a:pt x="303" y="1267"/>
                    <a:pt x="419" y="696"/>
                    <a:pt x="535" y="125"/>
                  </a:cubicBezTo>
                  <a:cubicBezTo>
                    <a:pt x="546" y="50"/>
                    <a:pt x="482" y="1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8"/>
            <p:cNvSpPr/>
            <p:nvPr/>
          </p:nvSpPr>
          <p:spPr>
            <a:xfrm>
              <a:off x="3084252" y="2814173"/>
              <a:ext cx="30199" cy="95448"/>
            </a:xfrm>
            <a:custGeom>
              <a:rect b="b" l="l" r="r" t="t"/>
              <a:pathLst>
                <a:path extrusionOk="0" h="1830" w="579">
                  <a:moveTo>
                    <a:pt x="125" y="1"/>
                  </a:moveTo>
                  <a:cubicBezTo>
                    <a:pt x="65" y="1"/>
                    <a:pt x="0" y="50"/>
                    <a:pt x="16" y="125"/>
                  </a:cubicBezTo>
                  <a:cubicBezTo>
                    <a:pt x="141" y="687"/>
                    <a:pt x="266" y="1258"/>
                    <a:pt x="382" y="1829"/>
                  </a:cubicBezTo>
                  <a:cubicBezTo>
                    <a:pt x="445" y="1811"/>
                    <a:pt x="507" y="1802"/>
                    <a:pt x="578" y="1785"/>
                  </a:cubicBezTo>
                  <a:cubicBezTo>
                    <a:pt x="453" y="1214"/>
                    <a:pt x="329" y="643"/>
                    <a:pt x="213" y="72"/>
                  </a:cubicBezTo>
                  <a:cubicBezTo>
                    <a:pt x="202" y="22"/>
                    <a:pt x="165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8"/>
            <p:cNvSpPr/>
            <p:nvPr/>
          </p:nvSpPr>
          <p:spPr>
            <a:xfrm>
              <a:off x="3367061" y="3052280"/>
              <a:ext cx="97795" cy="29052"/>
            </a:xfrm>
            <a:custGeom>
              <a:rect b="b" l="l" r="r" t="t"/>
              <a:pathLst>
                <a:path extrusionOk="0" h="557" w="1875">
                  <a:moveTo>
                    <a:pt x="1728" y="0"/>
                  </a:moveTo>
                  <a:cubicBezTo>
                    <a:pt x="1721" y="0"/>
                    <a:pt x="1713" y="1"/>
                    <a:pt x="1704" y="3"/>
                  </a:cubicBezTo>
                  <a:lnTo>
                    <a:pt x="0" y="360"/>
                  </a:lnTo>
                  <a:cubicBezTo>
                    <a:pt x="9" y="431"/>
                    <a:pt x="27" y="494"/>
                    <a:pt x="36" y="556"/>
                  </a:cubicBezTo>
                  <a:cubicBezTo>
                    <a:pt x="607" y="431"/>
                    <a:pt x="1187" y="315"/>
                    <a:pt x="1758" y="190"/>
                  </a:cubicBezTo>
                  <a:cubicBezTo>
                    <a:pt x="1875" y="165"/>
                    <a:pt x="1836" y="0"/>
                    <a:pt x="1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8"/>
            <p:cNvSpPr/>
            <p:nvPr/>
          </p:nvSpPr>
          <p:spPr>
            <a:xfrm>
              <a:off x="2887767" y="2948223"/>
              <a:ext cx="86634" cy="59094"/>
            </a:xfrm>
            <a:custGeom>
              <a:rect b="b" l="l" r="r" t="t"/>
              <a:pathLst>
                <a:path extrusionOk="0" h="1133" w="1661">
                  <a:moveTo>
                    <a:pt x="136" y="0"/>
                  </a:moveTo>
                  <a:cubicBezTo>
                    <a:pt x="54" y="0"/>
                    <a:pt x="1" y="128"/>
                    <a:pt x="90" y="187"/>
                  </a:cubicBezTo>
                  <a:cubicBezTo>
                    <a:pt x="581" y="499"/>
                    <a:pt x="1071" y="820"/>
                    <a:pt x="1553" y="1133"/>
                  </a:cubicBezTo>
                  <a:cubicBezTo>
                    <a:pt x="1589" y="1079"/>
                    <a:pt x="1624" y="1026"/>
                    <a:pt x="1660" y="972"/>
                  </a:cubicBezTo>
                  <a:cubicBezTo>
                    <a:pt x="1169" y="651"/>
                    <a:pt x="679" y="330"/>
                    <a:pt x="188" y="17"/>
                  </a:cubicBezTo>
                  <a:cubicBezTo>
                    <a:pt x="170" y="5"/>
                    <a:pt x="152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8"/>
            <p:cNvSpPr/>
            <p:nvPr/>
          </p:nvSpPr>
          <p:spPr>
            <a:xfrm>
              <a:off x="3268897" y="2857361"/>
              <a:ext cx="61233" cy="84339"/>
            </a:xfrm>
            <a:custGeom>
              <a:rect b="b" l="l" r="r" t="t"/>
              <a:pathLst>
                <a:path extrusionOk="0" h="1617" w="1174">
                  <a:moveTo>
                    <a:pt x="1034" y="0"/>
                  </a:moveTo>
                  <a:cubicBezTo>
                    <a:pt x="1004" y="0"/>
                    <a:pt x="974" y="14"/>
                    <a:pt x="955" y="47"/>
                  </a:cubicBezTo>
                  <a:cubicBezTo>
                    <a:pt x="634" y="528"/>
                    <a:pt x="321" y="1019"/>
                    <a:pt x="0" y="1510"/>
                  </a:cubicBezTo>
                  <a:cubicBezTo>
                    <a:pt x="63" y="1545"/>
                    <a:pt x="116" y="1581"/>
                    <a:pt x="170" y="1617"/>
                  </a:cubicBezTo>
                  <a:cubicBezTo>
                    <a:pt x="482" y="1126"/>
                    <a:pt x="803" y="635"/>
                    <a:pt x="1124" y="145"/>
                  </a:cubicBezTo>
                  <a:cubicBezTo>
                    <a:pt x="1174" y="70"/>
                    <a:pt x="1103" y="0"/>
                    <a:pt x="10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8"/>
            <p:cNvSpPr/>
            <p:nvPr/>
          </p:nvSpPr>
          <p:spPr>
            <a:xfrm>
              <a:off x="2953384" y="2920735"/>
              <a:ext cx="402552" cy="238725"/>
            </a:xfrm>
            <a:custGeom>
              <a:rect b="b" l="l" r="r" t="t"/>
              <a:pathLst>
                <a:path extrusionOk="0" h="4577" w="7718">
                  <a:moveTo>
                    <a:pt x="3863" y="0"/>
                  </a:moveTo>
                  <a:cubicBezTo>
                    <a:pt x="1731" y="0"/>
                    <a:pt x="1" y="1722"/>
                    <a:pt x="1" y="3854"/>
                  </a:cubicBezTo>
                  <a:cubicBezTo>
                    <a:pt x="1" y="4104"/>
                    <a:pt x="27" y="4345"/>
                    <a:pt x="72" y="4577"/>
                  </a:cubicBezTo>
                  <a:lnTo>
                    <a:pt x="2873" y="4577"/>
                  </a:lnTo>
                  <a:cubicBezTo>
                    <a:pt x="2722" y="4372"/>
                    <a:pt x="2641" y="4122"/>
                    <a:pt x="2641" y="3854"/>
                  </a:cubicBezTo>
                  <a:cubicBezTo>
                    <a:pt x="2641" y="3176"/>
                    <a:pt x="3185" y="2632"/>
                    <a:pt x="3863" y="2632"/>
                  </a:cubicBezTo>
                  <a:cubicBezTo>
                    <a:pt x="4533" y="2632"/>
                    <a:pt x="5086" y="3176"/>
                    <a:pt x="5086" y="3854"/>
                  </a:cubicBezTo>
                  <a:cubicBezTo>
                    <a:pt x="5086" y="4122"/>
                    <a:pt x="4996" y="4372"/>
                    <a:pt x="4845" y="4577"/>
                  </a:cubicBezTo>
                  <a:lnTo>
                    <a:pt x="7646" y="4577"/>
                  </a:lnTo>
                  <a:cubicBezTo>
                    <a:pt x="7691" y="4345"/>
                    <a:pt x="7717" y="4104"/>
                    <a:pt x="7717" y="3854"/>
                  </a:cubicBezTo>
                  <a:cubicBezTo>
                    <a:pt x="7717" y="1722"/>
                    <a:pt x="5987" y="0"/>
                    <a:pt x="3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8"/>
            <p:cNvSpPr/>
            <p:nvPr/>
          </p:nvSpPr>
          <p:spPr>
            <a:xfrm>
              <a:off x="3091137" y="3057966"/>
              <a:ext cx="127525" cy="101498"/>
            </a:xfrm>
            <a:custGeom>
              <a:rect b="b" l="l" r="r" t="t"/>
              <a:pathLst>
                <a:path extrusionOk="0" h="1946" w="2445">
                  <a:moveTo>
                    <a:pt x="1222" y="1"/>
                  </a:moveTo>
                  <a:cubicBezTo>
                    <a:pt x="544" y="1"/>
                    <a:pt x="0" y="545"/>
                    <a:pt x="0" y="1223"/>
                  </a:cubicBezTo>
                  <a:cubicBezTo>
                    <a:pt x="0" y="1491"/>
                    <a:pt x="81" y="1741"/>
                    <a:pt x="232" y="1946"/>
                  </a:cubicBezTo>
                  <a:lnTo>
                    <a:pt x="2204" y="1946"/>
                  </a:lnTo>
                  <a:cubicBezTo>
                    <a:pt x="2355" y="1741"/>
                    <a:pt x="2445" y="1491"/>
                    <a:pt x="2445" y="1223"/>
                  </a:cubicBezTo>
                  <a:cubicBezTo>
                    <a:pt x="2445" y="545"/>
                    <a:pt x="1892" y="1"/>
                    <a:pt x="1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6" name="Google Shape;746;p38"/>
          <p:cNvGrpSpPr/>
          <p:nvPr/>
        </p:nvGrpSpPr>
        <p:grpSpPr>
          <a:xfrm>
            <a:off x="1055829" y="3426496"/>
            <a:ext cx="518400" cy="268696"/>
            <a:chOff x="1536748" y="3143793"/>
            <a:chExt cx="435447" cy="225700"/>
          </a:xfrm>
        </p:grpSpPr>
        <p:sp>
          <p:nvSpPr>
            <p:cNvPr id="747" name="Google Shape;747;p38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8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8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0" name="Google Shape;750;p38"/>
          <p:cNvGrpSpPr/>
          <p:nvPr/>
        </p:nvGrpSpPr>
        <p:grpSpPr>
          <a:xfrm>
            <a:off x="7569559" y="3426496"/>
            <a:ext cx="518400" cy="268696"/>
            <a:chOff x="1536748" y="3143793"/>
            <a:chExt cx="435447" cy="225700"/>
          </a:xfrm>
        </p:grpSpPr>
        <p:sp>
          <p:nvSpPr>
            <p:cNvPr id="751" name="Google Shape;751;p38"/>
            <p:cNvSpPr/>
            <p:nvPr/>
          </p:nvSpPr>
          <p:spPr>
            <a:xfrm>
              <a:off x="1536748" y="3143793"/>
              <a:ext cx="435447" cy="225700"/>
            </a:xfrm>
            <a:custGeom>
              <a:rect b="b" l="l" r="r" t="t"/>
              <a:pathLst>
                <a:path extrusionOk="0" h="1429" w="2757">
                  <a:moveTo>
                    <a:pt x="1374" y="1"/>
                  </a:moveTo>
                  <a:cubicBezTo>
                    <a:pt x="616" y="1"/>
                    <a:pt x="0" y="714"/>
                    <a:pt x="0" y="714"/>
                  </a:cubicBezTo>
                  <a:cubicBezTo>
                    <a:pt x="0" y="714"/>
                    <a:pt x="616" y="1428"/>
                    <a:pt x="1374" y="1428"/>
                  </a:cubicBezTo>
                  <a:cubicBezTo>
                    <a:pt x="2141" y="1428"/>
                    <a:pt x="2757" y="714"/>
                    <a:pt x="2757" y="714"/>
                  </a:cubicBezTo>
                  <a:cubicBezTo>
                    <a:pt x="2757" y="714"/>
                    <a:pt x="2141" y="1"/>
                    <a:pt x="1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8"/>
            <p:cNvSpPr/>
            <p:nvPr/>
          </p:nvSpPr>
          <p:spPr>
            <a:xfrm>
              <a:off x="1684850" y="3186376"/>
              <a:ext cx="142100" cy="140549"/>
            </a:xfrm>
            <a:custGeom>
              <a:rect b="b" l="l" r="r" t="t"/>
              <a:pathLst>
                <a:path extrusionOk="0" h="715" w="723">
                  <a:moveTo>
                    <a:pt x="366" y="1"/>
                  </a:moveTo>
                  <a:cubicBezTo>
                    <a:pt x="161" y="1"/>
                    <a:pt x="0" y="161"/>
                    <a:pt x="0" y="357"/>
                  </a:cubicBezTo>
                  <a:cubicBezTo>
                    <a:pt x="0" y="554"/>
                    <a:pt x="161" y="714"/>
                    <a:pt x="366" y="714"/>
                  </a:cubicBezTo>
                  <a:cubicBezTo>
                    <a:pt x="562" y="714"/>
                    <a:pt x="723" y="554"/>
                    <a:pt x="723" y="357"/>
                  </a:cubicBezTo>
                  <a:cubicBezTo>
                    <a:pt x="723" y="161"/>
                    <a:pt x="562" y="1"/>
                    <a:pt x="36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1733791" y="3233752"/>
              <a:ext cx="44026" cy="45801"/>
            </a:xfrm>
            <a:custGeom>
              <a:rect b="b" l="l" r="r" t="t"/>
              <a:pathLst>
                <a:path extrusionOk="0" h="233" w="224">
                  <a:moveTo>
                    <a:pt x="117" y="0"/>
                  </a:moveTo>
                  <a:cubicBezTo>
                    <a:pt x="54" y="0"/>
                    <a:pt x="1" y="54"/>
                    <a:pt x="1" y="116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24" y="179"/>
                    <a:pt x="224" y="116"/>
                  </a:cubicBezTo>
                  <a:cubicBezTo>
                    <a:pt x="224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4" name="Google Shape;754;p38"/>
          <p:cNvSpPr/>
          <p:nvPr/>
        </p:nvSpPr>
        <p:spPr>
          <a:xfrm>
            <a:off x="6790229" y="3695268"/>
            <a:ext cx="1017901" cy="1105638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5" name="Google Shape;755;p38"/>
          <p:cNvSpPr/>
          <p:nvPr/>
        </p:nvSpPr>
        <p:spPr>
          <a:xfrm flipH="1">
            <a:off x="1335787" y="3695272"/>
            <a:ext cx="1017901" cy="1105638"/>
          </a:xfrm>
          <a:custGeom>
            <a:rect b="b" l="l" r="r" t="t"/>
            <a:pathLst>
              <a:path extrusionOk="0" h="82680" w="76119">
                <a:moveTo>
                  <a:pt x="0" y="82680"/>
                </a:moveTo>
                <a:lnTo>
                  <a:pt x="39626" y="14046"/>
                </a:lnTo>
                <a:lnTo>
                  <a:pt x="39626" y="63208"/>
                </a:lnTo>
                <a:lnTo>
                  <a:pt x="76119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756" name="Google Shape;756;p38"/>
          <p:cNvGrpSpPr/>
          <p:nvPr/>
        </p:nvGrpSpPr>
        <p:grpSpPr>
          <a:xfrm rot="-5400000">
            <a:off x="937700" y="1607475"/>
            <a:ext cx="530475" cy="87600"/>
            <a:chOff x="1376200" y="606800"/>
            <a:chExt cx="530475" cy="87600"/>
          </a:xfrm>
        </p:grpSpPr>
        <p:sp>
          <p:nvSpPr>
            <p:cNvPr id="757" name="Google Shape;757;p38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8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8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8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1" name="Google Shape;761;p38"/>
          <p:cNvGrpSpPr/>
          <p:nvPr/>
        </p:nvGrpSpPr>
        <p:grpSpPr>
          <a:xfrm>
            <a:off x="7355050" y="1386050"/>
            <a:ext cx="530475" cy="87600"/>
            <a:chOff x="1376200" y="606800"/>
            <a:chExt cx="530475" cy="87600"/>
          </a:xfrm>
        </p:grpSpPr>
        <p:sp>
          <p:nvSpPr>
            <p:cNvPr id="762" name="Google Shape;762;p38"/>
            <p:cNvSpPr/>
            <p:nvPr/>
          </p:nvSpPr>
          <p:spPr>
            <a:xfrm>
              <a:off x="137620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8"/>
            <p:cNvSpPr/>
            <p:nvPr/>
          </p:nvSpPr>
          <p:spPr>
            <a:xfrm>
              <a:off x="152382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8"/>
            <p:cNvSpPr/>
            <p:nvPr/>
          </p:nvSpPr>
          <p:spPr>
            <a:xfrm>
              <a:off x="1671450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8"/>
            <p:cNvSpPr/>
            <p:nvPr/>
          </p:nvSpPr>
          <p:spPr>
            <a:xfrm>
              <a:off x="1819075" y="606800"/>
              <a:ext cx="87600" cy="8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6" name="Google Shape;766;p38"/>
          <p:cNvGrpSpPr/>
          <p:nvPr/>
        </p:nvGrpSpPr>
        <p:grpSpPr>
          <a:xfrm>
            <a:off x="4024338" y="487741"/>
            <a:ext cx="1095491" cy="1090515"/>
            <a:chOff x="315520" y="3277869"/>
            <a:chExt cx="609114" cy="606347"/>
          </a:xfrm>
        </p:grpSpPr>
        <p:sp>
          <p:nvSpPr>
            <p:cNvPr id="767" name="Google Shape;767;p38"/>
            <p:cNvSpPr/>
            <p:nvPr/>
          </p:nvSpPr>
          <p:spPr>
            <a:xfrm>
              <a:off x="616584" y="3277869"/>
              <a:ext cx="6989" cy="138687"/>
            </a:xfrm>
            <a:custGeom>
              <a:rect b="b" l="l" r="r" t="t"/>
              <a:pathLst>
                <a:path extrusionOk="0" h="2659" w="134">
                  <a:moveTo>
                    <a:pt x="67" y="0"/>
                  </a:moveTo>
                  <a:cubicBezTo>
                    <a:pt x="34" y="0"/>
                    <a:pt x="0" y="22"/>
                    <a:pt x="0" y="67"/>
                  </a:cubicBezTo>
                  <a:lnTo>
                    <a:pt x="0" y="2592"/>
                  </a:lnTo>
                  <a:cubicBezTo>
                    <a:pt x="0" y="2636"/>
                    <a:pt x="34" y="2659"/>
                    <a:pt x="67" y="2659"/>
                  </a:cubicBezTo>
                  <a:cubicBezTo>
                    <a:pt x="101" y="2659"/>
                    <a:pt x="134" y="2636"/>
                    <a:pt x="134" y="2592"/>
                  </a:cubicBezTo>
                  <a:lnTo>
                    <a:pt x="134" y="67"/>
                  </a:lnTo>
                  <a:cubicBezTo>
                    <a:pt x="134" y="22"/>
                    <a:pt x="101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>
              <a:off x="616584" y="3745477"/>
              <a:ext cx="6989" cy="138739"/>
            </a:xfrm>
            <a:custGeom>
              <a:rect b="b" l="l" r="r" t="t"/>
              <a:pathLst>
                <a:path extrusionOk="0" h="2660" w="134">
                  <a:moveTo>
                    <a:pt x="67" y="1"/>
                  </a:moveTo>
                  <a:cubicBezTo>
                    <a:pt x="34" y="1"/>
                    <a:pt x="0" y="23"/>
                    <a:pt x="0" y="68"/>
                  </a:cubicBezTo>
                  <a:lnTo>
                    <a:pt x="0" y="2592"/>
                  </a:lnTo>
                  <a:cubicBezTo>
                    <a:pt x="0" y="2637"/>
                    <a:pt x="34" y="2659"/>
                    <a:pt x="67" y="2659"/>
                  </a:cubicBezTo>
                  <a:cubicBezTo>
                    <a:pt x="101" y="2659"/>
                    <a:pt x="134" y="2637"/>
                    <a:pt x="134" y="2592"/>
                  </a:cubicBezTo>
                  <a:lnTo>
                    <a:pt x="134" y="68"/>
                  </a:lnTo>
                  <a:cubicBezTo>
                    <a:pt x="134" y="23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8"/>
            <p:cNvSpPr/>
            <p:nvPr/>
          </p:nvSpPr>
          <p:spPr>
            <a:xfrm>
              <a:off x="315520" y="3577263"/>
              <a:ext cx="141034" cy="7511"/>
            </a:xfrm>
            <a:custGeom>
              <a:rect b="b" l="l" r="r" t="t"/>
              <a:pathLst>
                <a:path extrusionOk="0" h="144" w="2704">
                  <a:moveTo>
                    <a:pt x="98" y="1"/>
                  </a:moveTo>
                  <a:cubicBezTo>
                    <a:pt x="0" y="1"/>
                    <a:pt x="0" y="144"/>
                    <a:pt x="98" y="144"/>
                  </a:cubicBezTo>
                  <a:lnTo>
                    <a:pt x="2614" y="144"/>
                  </a:lnTo>
                  <a:cubicBezTo>
                    <a:pt x="2703" y="144"/>
                    <a:pt x="2703" y="1"/>
                    <a:pt x="2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8"/>
            <p:cNvSpPr/>
            <p:nvPr/>
          </p:nvSpPr>
          <p:spPr>
            <a:xfrm>
              <a:off x="783599" y="3577263"/>
              <a:ext cx="141034" cy="7511"/>
            </a:xfrm>
            <a:custGeom>
              <a:rect b="b" l="l" r="r" t="t"/>
              <a:pathLst>
                <a:path extrusionOk="0" h="144" w="2704">
                  <a:moveTo>
                    <a:pt x="90" y="1"/>
                  </a:moveTo>
                  <a:cubicBezTo>
                    <a:pt x="1" y="1"/>
                    <a:pt x="1" y="144"/>
                    <a:pt x="90" y="144"/>
                  </a:cubicBezTo>
                  <a:lnTo>
                    <a:pt x="2615" y="144"/>
                  </a:lnTo>
                  <a:cubicBezTo>
                    <a:pt x="2704" y="144"/>
                    <a:pt x="2704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8"/>
            <p:cNvSpPr/>
            <p:nvPr/>
          </p:nvSpPr>
          <p:spPr>
            <a:xfrm>
              <a:off x="402887" y="3365445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08" y="1"/>
                  </a:moveTo>
                  <a:cubicBezTo>
                    <a:pt x="52" y="1"/>
                    <a:pt x="1" y="70"/>
                    <a:pt x="56" y="119"/>
                  </a:cubicBezTo>
                  <a:lnTo>
                    <a:pt x="1840" y="1903"/>
                  </a:lnTo>
                  <a:cubicBezTo>
                    <a:pt x="1854" y="1917"/>
                    <a:pt x="1870" y="1923"/>
                    <a:pt x="1886" y="1923"/>
                  </a:cubicBezTo>
                  <a:cubicBezTo>
                    <a:pt x="1939" y="1923"/>
                    <a:pt x="1987" y="1853"/>
                    <a:pt x="1938" y="1805"/>
                  </a:cubicBezTo>
                  <a:lnTo>
                    <a:pt x="154" y="21"/>
                  </a:lnTo>
                  <a:cubicBezTo>
                    <a:pt x="140" y="7"/>
                    <a:pt x="124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>
              <a:off x="733630" y="3696291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06" y="0"/>
                  </a:moveTo>
                  <a:cubicBezTo>
                    <a:pt x="48" y="0"/>
                    <a:pt x="1" y="70"/>
                    <a:pt x="49" y="119"/>
                  </a:cubicBezTo>
                  <a:cubicBezTo>
                    <a:pt x="647" y="716"/>
                    <a:pt x="1244" y="1305"/>
                    <a:pt x="1833" y="1903"/>
                  </a:cubicBezTo>
                  <a:cubicBezTo>
                    <a:pt x="1849" y="1917"/>
                    <a:pt x="1867" y="1923"/>
                    <a:pt x="1883" y="1923"/>
                  </a:cubicBezTo>
                  <a:cubicBezTo>
                    <a:pt x="1940" y="1923"/>
                    <a:pt x="1987" y="1853"/>
                    <a:pt x="1931" y="1805"/>
                  </a:cubicBezTo>
                  <a:lnTo>
                    <a:pt x="156" y="20"/>
                  </a:lnTo>
                  <a:cubicBezTo>
                    <a:pt x="140" y="6"/>
                    <a:pt x="122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8"/>
            <p:cNvSpPr/>
            <p:nvPr/>
          </p:nvSpPr>
          <p:spPr>
            <a:xfrm>
              <a:off x="403252" y="3696291"/>
              <a:ext cx="103272" cy="100299"/>
            </a:xfrm>
            <a:custGeom>
              <a:rect b="b" l="l" r="r" t="t"/>
              <a:pathLst>
                <a:path extrusionOk="0" h="1923" w="1980">
                  <a:moveTo>
                    <a:pt x="1879" y="0"/>
                  </a:moveTo>
                  <a:cubicBezTo>
                    <a:pt x="1863" y="0"/>
                    <a:pt x="1847" y="6"/>
                    <a:pt x="1833" y="20"/>
                  </a:cubicBezTo>
                  <a:lnTo>
                    <a:pt x="49" y="1805"/>
                  </a:lnTo>
                  <a:cubicBezTo>
                    <a:pt x="1" y="1853"/>
                    <a:pt x="49" y="1923"/>
                    <a:pt x="102" y="1923"/>
                  </a:cubicBezTo>
                  <a:cubicBezTo>
                    <a:pt x="117" y="1923"/>
                    <a:pt x="133" y="1917"/>
                    <a:pt x="147" y="1903"/>
                  </a:cubicBezTo>
                  <a:cubicBezTo>
                    <a:pt x="736" y="1305"/>
                    <a:pt x="1334" y="716"/>
                    <a:pt x="1931" y="119"/>
                  </a:cubicBezTo>
                  <a:cubicBezTo>
                    <a:pt x="1980" y="70"/>
                    <a:pt x="1932" y="0"/>
                    <a:pt x="1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8"/>
            <p:cNvSpPr/>
            <p:nvPr/>
          </p:nvSpPr>
          <p:spPr>
            <a:xfrm>
              <a:off x="733630" y="3365445"/>
              <a:ext cx="103637" cy="100299"/>
            </a:xfrm>
            <a:custGeom>
              <a:rect b="b" l="l" r="r" t="t"/>
              <a:pathLst>
                <a:path extrusionOk="0" h="1923" w="1987">
                  <a:moveTo>
                    <a:pt x="1883" y="1"/>
                  </a:moveTo>
                  <a:cubicBezTo>
                    <a:pt x="1867" y="1"/>
                    <a:pt x="1849" y="7"/>
                    <a:pt x="1833" y="21"/>
                  </a:cubicBezTo>
                  <a:lnTo>
                    <a:pt x="49" y="1805"/>
                  </a:lnTo>
                  <a:cubicBezTo>
                    <a:pt x="1" y="1853"/>
                    <a:pt x="48" y="1923"/>
                    <a:pt x="106" y="1923"/>
                  </a:cubicBezTo>
                  <a:cubicBezTo>
                    <a:pt x="122" y="1923"/>
                    <a:pt x="140" y="1917"/>
                    <a:pt x="156" y="1903"/>
                  </a:cubicBezTo>
                  <a:lnTo>
                    <a:pt x="1931" y="119"/>
                  </a:lnTo>
                  <a:cubicBezTo>
                    <a:pt x="1987" y="70"/>
                    <a:pt x="1940" y="1"/>
                    <a:pt x="1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521915" y="3346250"/>
              <a:ext cx="43030" cy="91484"/>
            </a:xfrm>
            <a:custGeom>
              <a:rect b="b" l="l" r="r" t="t"/>
              <a:pathLst>
                <a:path extrusionOk="0" h="1754" w="825">
                  <a:moveTo>
                    <a:pt x="85" y="0"/>
                  </a:moveTo>
                  <a:cubicBezTo>
                    <a:pt x="42" y="0"/>
                    <a:pt x="0" y="36"/>
                    <a:pt x="22" y="85"/>
                  </a:cubicBezTo>
                  <a:lnTo>
                    <a:pt x="700" y="1753"/>
                  </a:lnTo>
                  <a:cubicBezTo>
                    <a:pt x="745" y="1736"/>
                    <a:pt x="780" y="1718"/>
                    <a:pt x="825" y="1709"/>
                  </a:cubicBezTo>
                  <a:cubicBezTo>
                    <a:pt x="602" y="1156"/>
                    <a:pt x="379" y="603"/>
                    <a:pt x="156" y="50"/>
                  </a:cubicBezTo>
                  <a:cubicBezTo>
                    <a:pt x="142" y="15"/>
                    <a:pt x="113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675212" y="3724300"/>
              <a:ext cx="43082" cy="91745"/>
            </a:xfrm>
            <a:custGeom>
              <a:rect b="b" l="l" r="r" t="t"/>
              <a:pathLst>
                <a:path extrusionOk="0" h="1759" w="826">
                  <a:moveTo>
                    <a:pt x="125" y="1"/>
                  </a:moveTo>
                  <a:cubicBezTo>
                    <a:pt x="89" y="19"/>
                    <a:pt x="45" y="37"/>
                    <a:pt x="0" y="54"/>
                  </a:cubicBezTo>
                  <a:cubicBezTo>
                    <a:pt x="223" y="607"/>
                    <a:pt x="446" y="1161"/>
                    <a:pt x="669" y="1714"/>
                  </a:cubicBezTo>
                  <a:cubicBezTo>
                    <a:pt x="683" y="1745"/>
                    <a:pt x="712" y="1758"/>
                    <a:pt x="739" y="1758"/>
                  </a:cubicBezTo>
                  <a:cubicBezTo>
                    <a:pt x="783" y="1758"/>
                    <a:pt x="825" y="1724"/>
                    <a:pt x="803" y="1669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383901" y="3635890"/>
              <a:ext cx="93101" cy="42717"/>
            </a:xfrm>
            <a:custGeom>
              <a:rect b="b" l="l" r="r" t="t"/>
              <a:pathLst>
                <a:path extrusionOk="0" h="819" w="1785">
                  <a:moveTo>
                    <a:pt x="1731" y="1"/>
                  </a:moveTo>
                  <a:cubicBezTo>
                    <a:pt x="1178" y="233"/>
                    <a:pt x="625" y="456"/>
                    <a:pt x="72" y="679"/>
                  </a:cubicBezTo>
                  <a:cubicBezTo>
                    <a:pt x="1" y="703"/>
                    <a:pt x="21" y="818"/>
                    <a:pt x="83" y="818"/>
                  </a:cubicBezTo>
                  <a:cubicBezTo>
                    <a:pt x="91" y="818"/>
                    <a:pt x="99" y="817"/>
                    <a:pt x="108" y="813"/>
                  </a:cubicBezTo>
                  <a:cubicBezTo>
                    <a:pt x="670" y="581"/>
                    <a:pt x="1223" y="358"/>
                    <a:pt x="1785" y="135"/>
                  </a:cubicBezTo>
                  <a:cubicBezTo>
                    <a:pt x="1767" y="90"/>
                    <a:pt x="1749" y="45"/>
                    <a:pt x="1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763153" y="3483898"/>
              <a:ext cx="93101" cy="42248"/>
            </a:xfrm>
            <a:custGeom>
              <a:rect b="b" l="l" r="r" t="t"/>
              <a:pathLst>
                <a:path extrusionOk="0" h="810" w="1785">
                  <a:moveTo>
                    <a:pt x="1703" y="1"/>
                  </a:moveTo>
                  <a:cubicBezTo>
                    <a:pt x="1695" y="1"/>
                    <a:pt x="1687" y="2"/>
                    <a:pt x="1677" y="7"/>
                  </a:cubicBezTo>
                  <a:lnTo>
                    <a:pt x="0" y="676"/>
                  </a:lnTo>
                  <a:cubicBezTo>
                    <a:pt x="18" y="720"/>
                    <a:pt x="36" y="765"/>
                    <a:pt x="54" y="809"/>
                  </a:cubicBezTo>
                  <a:lnTo>
                    <a:pt x="1713" y="140"/>
                  </a:lnTo>
                  <a:cubicBezTo>
                    <a:pt x="1784" y="109"/>
                    <a:pt x="1764" y="1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384944" y="3480143"/>
              <a:ext cx="92997" cy="43186"/>
            </a:xfrm>
            <a:custGeom>
              <a:rect b="b" l="l" r="r" t="t"/>
              <a:pathLst>
                <a:path extrusionOk="0" h="828" w="1783">
                  <a:moveTo>
                    <a:pt x="111" y="0"/>
                  </a:moveTo>
                  <a:cubicBezTo>
                    <a:pt x="45" y="0"/>
                    <a:pt x="0" y="92"/>
                    <a:pt x="70" y="123"/>
                  </a:cubicBezTo>
                  <a:cubicBezTo>
                    <a:pt x="623" y="364"/>
                    <a:pt x="1176" y="596"/>
                    <a:pt x="1729" y="828"/>
                  </a:cubicBezTo>
                  <a:cubicBezTo>
                    <a:pt x="1747" y="792"/>
                    <a:pt x="1765" y="748"/>
                    <a:pt x="1783" y="703"/>
                  </a:cubicBezTo>
                  <a:cubicBezTo>
                    <a:pt x="1239" y="471"/>
                    <a:pt x="685" y="239"/>
                    <a:pt x="141" y="7"/>
                  </a:cubicBezTo>
                  <a:cubicBezTo>
                    <a:pt x="131" y="3"/>
                    <a:pt x="120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762214" y="3638707"/>
              <a:ext cx="93571" cy="43499"/>
            </a:xfrm>
            <a:custGeom>
              <a:rect b="b" l="l" r="r" t="t"/>
              <a:pathLst>
                <a:path extrusionOk="0" h="834" w="1794">
                  <a:moveTo>
                    <a:pt x="54" y="0"/>
                  </a:moveTo>
                  <a:cubicBezTo>
                    <a:pt x="36" y="45"/>
                    <a:pt x="18" y="90"/>
                    <a:pt x="0" y="125"/>
                  </a:cubicBezTo>
                  <a:cubicBezTo>
                    <a:pt x="545" y="357"/>
                    <a:pt x="1098" y="589"/>
                    <a:pt x="1642" y="830"/>
                  </a:cubicBezTo>
                  <a:cubicBezTo>
                    <a:pt x="1651" y="833"/>
                    <a:pt x="1660" y="834"/>
                    <a:pt x="1668" y="834"/>
                  </a:cubicBezTo>
                  <a:cubicBezTo>
                    <a:pt x="1744" y="834"/>
                    <a:pt x="1793" y="737"/>
                    <a:pt x="1713" y="705"/>
                  </a:cubicBezTo>
                  <a:cubicBezTo>
                    <a:pt x="1160" y="473"/>
                    <a:pt x="607" y="232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518055" y="3722944"/>
              <a:ext cx="44595" cy="91693"/>
            </a:xfrm>
            <a:custGeom>
              <a:rect b="b" l="l" r="r" t="t"/>
              <a:pathLst>
                <a:path extrusionOk="0" h="1758" w="855">
                  <a:moveTo>
                    <a:pt x="729" y="0"/>
                  </a:moveTo>
                  <a:cubicBezTo>
                    <a:pt x="489" y="553"/>
                    <a:pt x="257" y="1106"/>
                    <a:pt x="25" y="1650"/>
                  </a:cubicBezTo>
                  <a:cubicBezTo>
                    <a:pt x="0" y="1706"/>
                    <a:pt x="52" y="1757"/>
                    <a:pt x="98" y="1757"/>
                  </a:cubicBezTo>
                  <a:cubicBezTo>
                    <a:pt x="119" y="1757"/>
                    <a:pt x="139" y="1747"/>
                    <a:pt x="150" y="1722"/>
                  </a:cubicBezTo>
                  <a:cubicBezTo>
                    <a:pt x="382" y="1169"/>
                    <a:pt x="622" y="616"/>
                    <a:pt x="854" y="63"/>
                  </a:cubicBezTo>
                  <a:cubicBezTo>
                    <a:pt x="810" y="45"/>
                    <a:pt x="765" y="27"/>
                    <a:pt x="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677507" y="3347450"/>
              <a:ext cx="44647" cy="91693"/>
            </a:xfrm>
            <a:custGeom>
              <a:rect b="b" l="l" r="r" t="t"/>
              <a:pathLst>
                <a:path extrusionOk="0" h="1758" w="856">
                  <a:moveTo>
                    <a:pt x="757" y="0"/>
                  </a:moveTo>
                  <a:cubicBezTo>
                    <a:pt x="736" y="0"/>
                    <a:pt x="717" y="11"/>
                    <a:pt x="706" y="36"/>
                  </a:cubicBezTo>
                  <a:cubicBezTo>
                    <a:pt x="474" y="598"/>
                    <a:pt x="242" y="1151"/>
                    <a:pt x="1" y="1704"/>
                  </a:cubicBezTo>
                  <a:cubicBezTo>
                    <a:pt x="45" y="1722"/>
                    <a:pt x="90" y="1739"/>
                    <a:pt x="135" y="1757"/>
                  </a:cubicBezTo>
                  <a:cubicBezTo>
                    <a:pt x="367" y="1204"/>
                    <a:pt x="599" y="660"/>
                    <a:pt x="830" y="107"/>
                  </a:cubicBezTo>
                  <a:cubicBezTo>
                    <a:pt x="855" y="51"/>
                    <a:pt x="803" y="0"/>
                    <a:pt x="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492601" y="3393506"/>
              <a:ext cx="43969" cy="60033"/>
            </a:xfrm>
            <a:custGeom>
              <a:rect b="b" l="l" r="r" t="t"/>
              <a:pathLst>
                <a:path extrusionOk="0" h="1151" w="843">
                  <a:moveTo>
                    <a:pt x="95" y="0"/>
                  </a:moveTo>
                  <a:cubicBezTo>
                    <a:pt x="46" y="0"/>
                    <a:pt x="0" y="52"/>
                    <a:pt x="31" y="107"/>
                  </a:cubicBezTo>
                  <a:cubicBezTo>
                    <a:pt x="263" y="455"/>
                    <a:pt x="495" y="803"/>
                    <a:pt x="727" y="1151"/>
                  </a:cubicBezTo>
                  <a:cubicBezTo>
                    <a:pt x="771" y="1124"/>
                    <a:pt x="807" y="1097"/>
                    <a:pt x="843" y="1071"/>
                  </a:cubicBezTo>
                  <a:cubicBezTo>
                    <a:pt x="620" y="723"/>
                    <a:pt x="388" y="384"/>
                    <a:pt x="156" y="36"/>
                  </a:cubicBezTo>
                  <a:cubicBezTo>
                    <a:pt x="139" y="11"/>
                    <a:pt x="117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703587" y="3708966"/>
              <a:ext cx="44386" cy="59772"/>
            </a:xfrm>
            <a:custGeom>
              <a:rect b="b" l="l" r="r" t="t"/>
              <a:pathLst>
                <a:path extrusionOk="0" h="1146" w="851">
                  <a:moveTo>
                    <a:pt x="116" y="0"/>
                  </a:moveTo>
                  <a:cubicBezTo>
                    <a:pt x="81" y="27"/>
                    <a:pt x="36" y="45"/>
                    <a:pt x="0" y="72"/>
                  </a:cubicBezTo>
                  <a:cubicBezTo>
                    <a:pt x="232" y="420"/>
                    <a:pt x="455" y="768"/>
                    <a:pt x="687" y="1116"/>
                  </a:cubicBezTo>
                  <a:cubicBezTo>
                    <a:pt x="703" y="1136"/>
                    <a:pt x="725" y="1145"/>
                    <a:pt x="746" y="1145"/>
                  </a:cubicBezTo>
                  <a:cubicBezTo>
                    <a:pt x="799" y="1145"/>
                    <a:pt x="850" y="1095"/>
                    <a:pt x="812" y="1044"/>
                  </a:cubicBezTo>
                  <a:cubicBezTo>
                    <a:pt x="580" y="696"/>
                    <a:pt x="348" y="348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38"/>
            <p:cNvSpPr/>
            <p:nvPr/>
          </p:nvSpPr>
          <p:spPr>
            <a:xfrm>
              <a:off x="431001" y="3664317"/>
              <a:ext cx="61389" cy="43343"/>
            </a:xfrm>
            <a:custGeom>
              <a:rect b="b" l="l" r="r" t="t"/>
              <a:pathLst>
                <a:path extrusionOk="0" h="831" w="1177">
                  <a:moveTo>
                    <a:pt x="1105" y="0"/>
                  </a:moveTo>
                  <a:cubicBezTo>
                    <a:pt x="757" y="232"/>
                    <a:pt x="409" y="464"/>
                    <a:pt x="61" y="696"/>
                  </a:cubicBezTo>
                  <a:cubicBezTo>
                    <a:pt x="1" y="741"/>
                    <a:pt x="42" y="831"/>
                    <a:pt x="100" y="831"/>
                  </a:cubicBezTo>
                  <a:cubicBezTo>
                    <a:pt x="110" y="831"/>
                    <a:pt x="121" y="828"/>
                    <a:pt x="133" y="821"/>
                  </a:cubicBezTo>
                  <a:cubicBezTo>
                    <a:pt x="480" y="580"/>
                    <a:pt x="828" y="348"/>
                    <a:pt x="1176" y="116"/>
                  </a:cubicBezTo>
                  <a:cubicBezTo>
                    <a:pt x="1150" y="80"/>
                    <a:pt x="1123" y="45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38"/>
            <p:cNvSpPr/>
            <p:nvPr/>
          </p:nvSpPr>
          <p:spPr>
            <a:xfrm>
              <a:off x="747766" y="3454689"/>
              <a:ext cx="61337" cy="43082"/>
            </a:xfrm>
            <a:custGeom>
              <a:rect b="b" l="l" r="r" t="t"/>
              <a:pathLst>
                <a:path extrusionOk="0" h="826" w="1176">
                  <a:moveTo>
                    <a:pt x="1081" y="0"/>
                  </a:moveTo>
                  <a:cubicBezTo>
                    <a:pt x="1069" y="0"/>
                    <a:pt x="1057" y="4"/>
                    <a:pt x="1045" y="13"/>
                  </a:cubicBezTo>
                  <a:lnTo>
                    <a:pt x="1" y="709"/>
                  </a:lnTo>
                  <a:cubicBezTo>
                    <a:pt x="28" y="745"/>
                    <a:pt x="54" y="790"/>
                    <a:pt x="81" y="825"/>
                  </a:cubicBezTo>
                  <a:lnTo>
                    <a:pt x="1116" y="129"/>
                  </a:lnTo>
                  <a:cubicBezTo>
                    <a:pt x="1175" y="93"/>
                    <a:pt x="1136" y="0"/>
                    <a:pt x="1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398140" y="3533919"/>
              <a:ext cx="70048" cy="20133"/>
            </a:xfrm>
            <a:custGeom>
              <a:rect b="b" l="l" r="r" t="t"/>
              <a:pathLst>
                <a:path extrusionOk="0" h="386" w="1343">
                  <a:moveTo>
                    <a:pt x="105" y="1"/>
                  </a:moveTo>
                  <a:cubicBezTo>
                    <a:pt x="27" y="1"/>
                    <a:pt x="1" y="128"/>
                    <a:pt x="85" y="145"/>
                  </a:cubicBezTo>
                  <a:lnTo>
                    <a:pt x="1316" y="386"/>
                  </a:lnTo>
                  <a:cubicBezTo>
                    <a:pt x="1325" y="341"/>
                    <a:pt x="1333" y="297"/>
                    <a:pt x="1342" y="252"/>
                  </a:cubicBezTo>
                  <a:cubicBezTo>
                    <a:pt x="932" y="172"/>
                    <a:pt x="522" y="91"/>
                    <a:pt x="120" y="2"/>
                  </a:cubicBezTo>
                  <a:cubicBezTo>
                    <a:pt x="115" y="1"/>
                    <a:pt x="110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772437" y="3607985"/>
              <a:ext cx="70048" cy="20133"/>
            </a:xfrm>
            <a:custGeom>
              <a:rect b="b" l="l" r="r" t="t"/>
              <a:pathLst>
                <a:path extrusionOk="0" h="386" w="1343">
                  <a:moveTo>
                    <a:pt x="27" y="1"/>
                  </a:moveTo>
                  <a:cubicBezTo>
                    <a:pt x="19" y="45"/>
                    <a:pt x="10" y="99"/>
                    <a:pt x="1" y="143"/>
                  </a:cubicBezTo>
                  <a:cubicBezTo>
                    <a:pt x="402" y="224"/>
                    <a:pt x="813" y="304"/>
                    <a:pt x="1214" y="384"/>
                  </a:cubicBezTo>
                  <a:cubicBezTo>
                    <a:pt x="1220" y="385"/>
                    <a:pt x="1225" y="386"/>
                    <a:pt x="1230" y="386"/>
                  </a:cubicBezTo>
                  <a:cubicBezTo>
                    <a:pt x="1308" y="386"/>
                    <a:pt x="1342" y="267"/>
                    <a:pt x="1259" y="250"/>
                  </a:cubicBezTo>
                  <a:cubicBezTo>
                    <a:pt x="848" y="170"/>
                    <a:pt x="438" y="8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572718" y="3733167"/>
              <a:ext cx="20654" cy="68326"/>
            </a:xfrm>
            <a:custGeom>
              <a:rect b="b" l="l" r="r" t="t"/>
              <a:pathLst>
                <a:path extrusionOk="0" h="1310" w="396">
                  <a:moveTo>
                    <a:pt x="252" y="0"/>
                  </a:moveTo>
                  <a:cubicBezTo>
                    <a:pt x="172" y="411"/>
                    <a:pt x="92" y="812"/>
                    <a:pt x="12" y="1223"/>
                  </a:cubicBezTo>
                  <a:cubicBezTo>
                    <a:pt x="1" y="1276"/>
                    <a:pt x="44" y="1310"/>
                    <a:pt x="85" y="1310"/>
                  </a:cubicBezTo>
                  <a:cubicBezTo>
                    <a:pt x="112" y="1310"/>
                    <a:pt x="138" y="1294"/>
                    <a:pt x="145" y="1258"/>
                  </a:cubicBezTo>
                  <a:cubicBezTo>
                    <a:pt x="226" y="848"/>
                    <a:pt x="306" y="437"/>
                    <a:pt x="395" y="27"/>
                  </a:cubicBezTo>
                  <a:cubicBezTo>
                    <a:pt x="342" y="18"/>
                    <a:pt x="297" y="9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647254" y="3360542"/>
              <a:ext cx="20185" cy="68326"/>
            </a:xfrm>
            <a:custGeom>
              <a:rect b="b" l="l" r="r" t="t"/>
              <a:pathLst>
                <a:path extrusionOk="0" h="1310" w="387">
                  <a:moveTo>
                    <a:pt x="303" y="0"/>
                  </a:moveTo>
                  <a:cubicBezTo>
                    <a:pt x="275" y="0"/>
                    <a:pt x="249" y="16"/>
                    <a:pt x="242" y="52"/>
                  </a:cubicBezTo>
                  <a:cubicBezTo>
                    <a:pt x="162" y="463"/>
                    <a:pt x="81" y="873"/>
                    <a:pt x="1" y="1283"/>
                  </a:cubicBezTo>
                  <a:cubicBezTo>
                    <a:pt x="46" y="1292"/>
                    <a:pt x="90" y="1301"/>
                    <a:pt x="135" y="1310"/>
                  </a:cubicBezTo>
                  <a:cubicBezTo>
                    <a:pt x="215" y="909"/>
                    <a:pt x="295" y="498"/>
                    <a:pt x="376" y="88"/>
                  </a:cubicBezTo>
                  <a:cubicBezTo>
                    <a:pt x="386" y="35"/>
                    <a:pt x="343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569902" y="3361168"/>
              <a:ext cx="21124" cy="68170"/>
            </a:xfrm>
            <a:custGeom>
              <a:rect b="b" l="l" r="r" t="t"/>
              <a:pathLst>
                <a:path extrusionOk="0" h="1307" w="405">
                  <a:moveTo>
                    <a:pt x="90" y="0"/>
                  </a:moveTo>
                  <a:cubicBezTo>
                    <a:pt x="48" y="0"/>
                    <a:pt x="1" y="39"/>
                    <a:pt x="12" y="94"/>
                  </a:cubicBezTo>
                  <a:cubicBezTo>
                    <a:pt x="101" y="495"/>
                    <a:pt x="182" y="905"/>
                    <a:pt x="271" y="1307"/>
                  </a:cubicBezTo>
                  <a:cubicBezTo>
                    <a:pt x="315" y="1298"/>
                    <a:pt x="360" y="1289"/>
                    <a:pt x="405" y="1280"/>
                  </a:cubicBezTo>
                  <a:cubicBezTo>
                    <a:pt x="324" y="870"/>
                    <a:pt x="235" y="459"/>
                    <a:pt x="146" y="49"/>
                  </a:cubicBezTo>
                  <a:cubicBezTo>
                    <a:pt x="139" y="15"/>
                    <a:pt x="115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649132" y="3732698"/>
              <a:ext cx="21072" cy="68326"/>
            </a:xfrm>
            <a:custGeom>
              <a:rect b="b" l="l" r="r" t="t"/>
              <a:pathLst>
                <a:path extrusionOk="0" h="1310" w="404">
                  <a:moveTo>
                    <a:pt x="134" y="0"/>
                  </a:moveTo>
                  <a:cubicBezTo>
                    <a:pt x="90" y="9"/>
                    <a:pt x="45" y="18"/>
                    <a:pt x="1" y="27"/>
                  </a:cubicBezTo>
                  <a:cubicBezTo>
                    <a:pt x="90" y="438"/>
                    <a:pt x="170" y="848"/>
                    <a:pt x="259" y="1258"/>
                  </a:cubicBezTo>
                  <a:cubicBezTo>
                    <a:pt x="267" y="1294"/>
                    <a:pt x="293" y="1310"/>
                    <a:pt x="320" y="1310"/>
                  </a:cubicBezTo>
                  <a:cubicBezTo>
                    <a:pt x="361" y="1310"/>
                    <a:pt x="404" y="1276"/>
                    <a:pt x="393" y="1223"/>
                  </a:cubicBezTo>
                  <a:cubicBezTo>
                    <a:pt x="313" y="812"/>
                    <a:pt x="224" y="411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398610" y="3609863"/>
              <a:ext cx="70048" cy="21072"/>
            </a:xfrm>
            <a:custGeom>
              <a:rect b="b" l="l" r="r" t="t"/>
              <a:pathLst>
                <a:path extrusionOk="0" h="404" w="1343">
                  <a:moveTo>
                    <a:pt x="1307" y="0"/>
                  </a:moveTo>
                  <a:cubicBezTo>
                    <a:pt x="896" y="89"/>
                    <a:pt x="495" y="179"/>
                    <a:pt x="84" y="268"/>
                  </a:cubicBezTo>
                  <a:cubicBezTo>
                    <a:pt x="1" y="285"/>
                    <a:pt x="27" y="403"/>
                    <a:pt x="104" y="403"/>
                  </a:cubicBezTo>
                  <a:cubicBezTo>
                    <a:pt x="109" y="403"/>
                    <a:pt x="115" y="403"/>
                    <a:pt x="120" y="402"/>
                  </a:cubicBezTo>
                  <a:cubicBezTo>
                    <a:pt x="522" y="313"/>
                    <a:pt x="932" y="223"/>
                    <a:pt x="1342" y="143"/>
                  </a:cubicBezTo>
                  <a:cubicBezTo>
                    <a:pt x="1324" y="98"/>
                    <a:pt x="1316" y="54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771968" y="3531155"/>
              <a:ext cx="69578" cy="21072"/>
            </a:xfrm>
            <a:custGeom>
              <a:rect b="b" l="l" r="r" t="t"/>
              <a:pathLst>
                <a:path extrusionOk="0" h="404" w="1334">
                  <a:moveTo>
                    <a:pt x="1229" y="0"/>
                  </a:moveTo>
                  <a:cubicBezTo>
                    <a:pt x="1224" y="0"/>
                    <a:pt x="1219" y="1"/>
                    <a:pt x="1214" y="2"/>
                  </a:cubicBezTo>
                  <a:cubicBezTo>
                    <a:pt x="813" y="91"/>
                    <a:pt x="402" y="180"/>
                    <a:pt x="1" y="269"/>
                  </a:cubicBezTo>
                  <a:cubicBezTo>
                    <a:pt x="10" y="314"/>
                    <a:pt x="19" y="358"/>
                    <a:pt x="28" y="403"/>
                  </a:cubicBezTo>
                  <a:cubicBezTo>
                    <a:pt x="438" y="314"/>
                    <a:pt x="848" y="225"/>
                    <a:pt x="1250" y="144"/>
                  </a:cubicBezTo>
                  <a:cubicBezTo>
                    <a:pt x="1334" y="128"/>
                    <a:pt x="1307" y="0"/>
                    <a:pt x="1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429279" y="3457036"/>
              <a:ext cx="62172" cy="42561"/>
            </a:xfrm>
            <a:custGeom>
              <a:rect b="b" l="l" r="r" t="t"/>
              <a:pathLst>
                <a:path extrusionOk="0" h="816" w="1192">
                  <a:moveTo>
                    <a:pt x="99" y="0"/>
                  </a:moveTo>
                  <a:cubicBezTo>
                    <a:pt x="38" y="0"/>
                    <a:pt x="1" y="92"/>
                    <a:pt x="67" y="129"/>
                  </a:cubicBezTo>
                  <a:cubicBezTo>
                    <a:pt x="415" y="361"/>
                    <a:pt x="763" y="584"/>
                    <a:pt x="1111" y="816"/>
                  </a:cubicBezTo>
                  <a:cubicBezTo>
                    <a:pt x="1138" y="771"/>
                    <a:pt x="1165" y="736"/>
                    <a:pt x="1191" y="691"/>
                  </a:cubicBezTo>
                  <a:lnTo>
                    <a:pt x="139" y="13"/>
                  </a:lnTo>
                  <a:cubicBezTo>
                    <a:pt x="125" y="4"/>
                    <a:pt x="112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38"/>
            <p:cNvSpPr/>
            <p:nvPr/>
          </p:nvSpPr>
          <p:spPr>
            <a:xfrm>
              <a:off x="748705" y="3662909"/>
              <a:ext cx="62172" cy="42143"/>
            </a:xfrm>
            <a:custGeom>
              <a:rect b="b" l="l" r="r" t="t"/>
              <a:pathLst>
                <a:path extrusionOk="0" h="808" w="1192">
                  <a:moveTo>
                    <a:pt x="81" y="0"/>
                  </a:moveTo>
                  <a:cubicBezTo>
                    <a:pt x="54" y="36"/>
                    <a:pt x="28" y="81"/>
                    <a:pt x="1" y="116"/>
                  </a:cubicBezTo>
                  <a:cubicBezTo>
                    <a:pt x="358" y="348"/>
                    <a:pt x="706" y="571"/>
                    <a:pt x="1053" y="794"/>
                  </a:cubicBezTo>
                  <a:cubicBezTo>
                    <a:pt x="1067" y="803"/>
                    <a:pt x="1081" y="807"/>
                    <a:pt x="1093" y="807"/>
                  </a:cubicBezTo>
                  <a:cubicBezTo>
                    <a:pt x="1154" y="807"/>
                    <a:pt x="1191" y="715"/>
                    <a:pt x="1125" y="678"/>
                  </a:cubicBezTo>
                  <a:cubicBezTo>
                    <a:pt x="777" y="455"/>
                    <a:pt x="429" y="223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8"/>
            <p:cNvSpPr/>
            <p:nvPr/>
          </p:nvSpPr>
          <p:spPr>
            <a:xfrm>
              <a:off x="494896" y="3709904"/>
              <a:ext cx="43552" cy="60190"/>
            </a:xfrm>
            <a:custGeom>
              <a:rect b="b" l="l" r="r" t="t"/>
              <a:pathLst>
                <a:path extrusionOk="0" h="1154" w="835">
                  <a:moveTo>
                    <a:pt x="718" y="0"/>
                  </a:moveTo>
                  <a:cubicBezTo>
                    <a:pt x="487" y="348"/>
                    <a:pt x="264" y="705"/>
                    <a:pt x="32" y="1053"/>
                  </a:cubicBezTo>
                  <a:cubicBezTo>
                    <a:pt x="0" y="1103"/>
                    <a:pt x="49" y="1154"/>
                    <a:pt x="99" y="1154"/>
                  </a:cubicBezTo>
                  <a:cubicBezTo>
                    <a:pt x="120" y="1154"/>
                    <a:pt x="141" y="1145"/>
                    <a:pt x="156" y="1124"/>
                  </a:cubicBezTo>
                  <a:cubicBezTo>
                    <a:pt x="379" y="776"/>
                    <a:pt x="611" y="428"/>
                    <a:pt x="834" y="81"/>
                  </a:cubicBezTo>
                  <a:cubicBezTo>
                    <a:pt x="790" y="54"/>
                    <a:pt x="754" y="27"/>
                    <a:pt x="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8"/>
            <p:cNvSpPr/>
            <p:nvPr/>
          </p:nvSpPr>
          <p:spPr>
            <a:xfrm>
              <a:off x="701709" y="3391942"/>
              <a:ext cx="43604" cy="60242"/>
            </a:xfrm>
            <a:custGeom>
              <a:rect b="b" l="l" r="r" t="t"/>
              <a:pathLst>
                <a:path extrusionOk="0" h="1155" w="836">
                  <a:moveTo>
                    <a:pt x="736" y="0"/>
                  </a:moveTo>
                  <a:cubicBezTo>
                    <a:pt x="715" y="0"/>
                    <a:pt x="694" y="9"/>
                    <a:pt x="679" y="30"/>
                  </a:cubicBezTo>
                  <a:cubicBezTo>
                    <a:pt x="456" y="387"/>
                    <a:pt x="233" y="735"/>
                    <a:pt x="1" y="1083"/>
                  </a:cubicBezTo>
                  <a:cubicBezTo>
                    <a:pt x="45" y="1109"/>
                    <a:pt x="81" y="1127"/>
                    <a:pt x="117" y="1154"/>
                  </a:cubicBezTo>
                  <a:cubicBezTo>
                    <a:pt x="349" y="806"/>
                    <a:pt x="572" y="458"/>
                    <a:pt x="804" y="101"/>
                  </a:cubicBezTo>
                  <a:cubicBezTo>
                    <a:pt x="835" y="51"/>
                    <a:pt x="786" y="0"/>
                    <a:pt x="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38"/>
            <p:cNvSpPr/>
            <p:nvPr/>
          </p:nvSpPr>
          <p:spPr>
            <a:xfrm>
              <a:off x="476484" y="3437216"/>
              <a:ext cx="287179" cy="287596"/>
            </a:xfrm>
            <a:custGeom>
              <a:rect b="b" l="l" r="r" t="t"/>
              <a:pathLst>
                <a:path extrusionOk="0" h="5514" w="5506">
                  <a:moveTo>
                    <a:pt x="2758" y="1"/>
                  </a:moveTo>
                  <a:cubicBezTo>
                    <a:pt x="1232" y="1"/>
                    <a:pt x="1" y="1241"/>
                    <a:pt x="1" y="2757"/>
                  </a:cubicBezTo>
                  <a:cubicBezTo>
                    <a:pt x="1" y="4283"/>
                    <a:pt x="1232" y="5514"/>
                    <a:pt x="2758" y="5514"/>
                  </a:cubicBezTo>
                  <a:cubicBezTo>
                    <a:pt x="4274" y="5514"/>
                    <a:pt x="5505" y="4283"/>
                    <a:pt x="5505" y="2757"/>
                  </a:cubicBezTo>
                  <a:cubicBezTo>
                    <a:pt x="5505" y="1241"/>
                    <a:pt x="4274" y="1"/>
                    <a:pt x="2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38"/>
            <p:cNvSpPr/>
            <p:nvPr/>
          </p:nvSpPr>
          <p:spPr>
            <a:xfrm>
              <a:off x="574700" y="3535380"/>
              <a:ext cx="91223" cy="91276"/>
            </a:xfrm>
            <a:custGeom>
              <a:rect b="b" l="l" r="r" t="t"/>
              <a:pathLst>
                <a:path extrusionOk="0" h="1750" w="1749">
                  <a:moveTo>
                    <a:pt x="875" y="1"/>
                  </a:moveTo>
                  <a:cubicBezTo>
                    <a:pt x="384" y="1"/>
                    <a:pt x="0" y="393"/>
                    <a:pt x="0" y="875"/>
                  </a:cubicBezTo>
                  <a:cubicBezTo>
                    <a:pt x="0" y="1357"/>
                    <a:pt x="384" y="1749"/>
                    <a:pt x="875" y="1749"/>
                  </a:cubicBezTo>
                  <a:cubicBezTo>
                    <a:pt x="1356" y="1749"/>
                    <a:pt x="1749" y="1357"/>
                    <a:pt x="1749" y="875"/>
                  </a:cubicBezTo>
                  <a:cubicBezTo>
                    <a:pt x="1749" y="393"/>
                    <a:pt x="1356" y="1"/>
                    <a:pt x="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phthalmic Clinical Case: Vision Loss by Slidesgo">
  <a:themeElements>
    <a:clrScheme name="Simple Light">
      <a:dk1>
        <a:srgbClr val="010101"/>
      </a:dk1>
      <a:lt1>
        <a:srgbClr val="FFFFFF"/>
      </a:lt1>
      <a:dk2>
        <a:srgbClr val="FFEFDD"/>
      </a:dk2>
      <a:lt2>
        <a:srgbClr val="FFA728"/>
      </a:lt2>
      <a:accent1>
        <a:srgbClr val="F6D442"/>
      </a:accent1>
      <a:accent2>
        <a:srgbClr val="010101"/>
      </a:accent2>
      <a:accent3>
        <a:srgbClr val="FFFFFF"/>
      </a:accent3>
      <a:accent4>
        <a:srgbClr val="FFF0E0"/>
      </a:accent4>
      <a:accent5>
        <a:srgbClr val="FFA728"/>
      </a:accent5>
      <a:accent6>
        <a:srgbClr val="F6D442"/>
      </a:accent6>
      <a:hlink>
        <a:srgbClr val="FFA7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